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2" r:id="rId5"/>
    <p:sldMasterId id="2147483695" r:id="rId6"/>
    <p:sldMasterId id="2147483717" r:id="rId7"/>
    <p:sldMasterId id="2147483729" r:id="rId8"/>
    <p:sldMasterId id="2147483741" r:id="rId9"/>
    <p:sldMasterId id="2147483753" r:id="rId10"/>
    <p:sldMasterId id="2147483765" r:id="rId11"/>
  </p:sldMasterIdLst>
  <p:notesMasterIdLst>
    <p:notesMasterId r:id="rId84"/>
  </p:notesMasterIdLst>
  <p:sldIdLst>
    <p:sldId id="2145706945" r:id="rId12"/>
    <p:sldId id="2145706963" r:id="rId13"/>
    <p:sldId id="2145706961" r:id="rId14"/>
    <p:sldId id="2145706964" r:id="rId15"/>
    <p:sldId id="2145706962" r:id="rId16"/>
    <p:sldId id="2145706944" r:id="rId17"/>
    <p:sldId id="277" r:id="rId18"/>
    <p:sldId id="269" r:id="rId19"/>
    <p:sldId id="271" r:id="rId20"/>
    <p:sldId id="272" r:id="rId21"/>
    <p:sldId id="278" r:id="rId22"/>
    <p:sldId id="275" r:id="rId23"/>
    <p:sldId id="2145706927" r:id="rId24"/>
    <p:sldId id="2145706950" r:id="rId25"/>
    <p:sldId id="285" r:id="rId26"/>
    <p:sldId id="286" r:id="rId27"/>
    <p:sldId id="287" r:id="rId28"/>
    <p:sldId id="289" r:id="rId29"/>
    <p:sldId id="290" r:id="rId30"/>
    <p:sldId id="2145706965" r:id="rId31"/>
    <p:sldId id="2145706951" r:id="rId32"/>
    <p:sldId id="2145706949" r:id="rId33"/>
    <p:sldId id="2145706968" r:id="rId34"/>
    <p:sldId id="258" r:id="rId35"/>
    <p:sldId id="2145706966" r:id="rId36"/>
    <p:sldId id="261" r:id="rId37"/>
    <p:sldId id="262" r:id="rId38"/>
    <p:sldId id="263" r:id="rId39"/>
    <p:sldId id="2145706952" r:id="rId40"/>
    <p:sldId id="2145706946" r:id="rId41"/>
    <p:sldId id="293" r:id="rId42"/>
    <p:sldId id="2145706901" r:id="rId43"/>
    <p:sldId id="2145706902" r:id="rId44"/>
    <p:sldId id="2145706903" r:id="rId45"/>
    <p:sldId id="2145706904" r:id="rId46"/>
    <p:sldId id="2145706906" r:id="rId47"/>
    <p:sldId id="2145706908" r:id="rId48"/>
    <p:sldId id="2145706912" r:id="rId49"/>
    <p:sldId id="2145706913" r:id="rId50"/>
    <p:sldId id="2145706914" r:id="rId51"/>
    <p:sldId id="2145706915" r:id="rId52"/>
    <p:sldId id="2145706916" r:id="rId53"/>
    <p:sldId id="2145706917" r:id="rId54"/>
    <p:sldId id="2145706918" r:id="rId55"/>
    <p:sldId id="2145706919" r:id="rId56"/>
    <p:sldId id="2145706953" r:id="rId57"/>
    <p:sldId id="2145706948" r:id="rId58"/>
    <p:sldId id="265" r:id="rId59"/>
    <p:sldId id="274" r:id="rId60"/>
    <p:sldId id="2145706960" r:id="rId61"/>
    <p:sldId id="2145706954" r:id="rId62"/>
    <p:sldId id="2145706957" r:id="rId63"/>
    <p:sldId id="270" r:id="rId64"/>
    <p:sldId id="2145706923" r:id="rId65"/>
    <p:sldId id="2145706924" r:id="rId66"/>
    <p:sldId id="2145706925" r:id="rId67"/>
    <p:sldId id="268" r:id="rId68"/>
    <p:sldId id="264" r:id="rId69"/>
    <p:sldId id="266" r:id="rId70"/>
    <p:sldId id="2145706926" r:id="rId71"/>
    <p:sldId id="2145706955" r:id="rId72"/>
    <p:sldId id="2145706947" r:id="rId73"/>
    <p:sldId id="2145706929" r:id="rId74"/>
    <p:sldId id="2145706930" r:id="rId75"/>
    <p:sldId id="2145706931" r:id="rId76"/>
    <p:sldId id="2145706956" r:id="rId77"/>
    <p:sldId id="2145706959" r:id="rId78"/>
    <p:sldId id="2145706934" r:id="rId79"/>
    <p:sldId id="2145706935" r:id="rId80"/>
    <p:sldId id="2145706936" r:id="rId81"/>
    <p:sldId id="2145706937" r:id="rId82"/>
    <p:sldId id="2145706969" r:id="rId83"/>
  </p:sldIdLst>
  <p:sldSz cx="9144000" cy="6858000" type="screen4x3"/>
  <p:notesSz cx="6858000" cy="9144000"/>
  <p:defaultTextStyle>
    <a:defPPr>
      <a:defRPr lang="nl-NL"/>
    </a:defPPr>
    <a:lvl1pPr algn="l" rtl="0" fontAlgn="base">
      <a:spcBef>
        <a:spcPct val="50000"/>
      </a:spcBef>
      <a:spcAft>
        <a:spcPct val="0"/>
      </a:spcAft>
      <a:defRPr sz="1600" b="1" kern="1200">
        <a:solidFill>
          <a:schemeClr val="bg1"/>
        </a:solidFill>
        <a:latin typeface="Arial" panose="020B0604020202020204" pitchFamily="34" charset="0"/>
        <a:ea typeface="+mn-ea"/>
        <a:cs typeface="+mn-cs"/>
      </a:defRPr>
    </a:lvl1pPr>
    <a:lvl2pPr marL="457200" algn="l" rtl="0" fontAlgn="base">
      <a:spcBef>
        <a:spcPct val="50000"/>
      </a:spcBef>
      <a:spcAft>
        <a:spcPct val="0"/>
      </a:spcAft>
      <a:defRPr sz="1600" b="1" kern="1200">
        <a:solidFill>
          <a:schemeClr val="bg1"/>
        </a:solidFill>
        <a:latin typeface="Arial" panose="020B0604020202020204" pitchFamily="34" charset="0"/>
        <a:ea typeface="+mn-ea"/>
        <a:cs typeface="+mn-cs"/>
      </a:defRPr>
    </a:lvl2pPr>
    <a:lvl3pPr marL="914400" algn="l" rtl="0" fontAlgn="base">
      <a:spcBef>
        <a:spcPct val="50000"/>
      </a:spcBef>
      <a:spcAft>
        <a:spcPct val="0"/>
      </a:spcAft>
      <a:defRPr sz="1600" b="1" kern="1200">
        <a:solidFill>
          <a:schemeClr val="bg1"/>
        </a:solidFill>
        <a:latin typeface="Arial" panose="020B0604020202020204" pitchFamily="34" charset="0"/>
        <a:ea typeface="+mn-ea"/>
        <a:cs typeface="+mn-cs"/>
      </a:defRPr>
    </a:lvl3pPr>
    <a:lvl4pPr marL="1371600" algn="l" rtl="0" fontAlgn="base">
      <a:spcBef>
        <a:spcPct val="50000"/>
      </a:spcBef>
      <a:spcAft>
        <a:spcPct val="0"/>
      </a:spcAft>
      <a:defRPr sz="1600" b="1" kern="1200">
        <a:solidFill>
          <a:schemeClr val="bg1"/>
        </a:solidFill>
        <a:latin typeface="Arial" panose="020B0604020202020204" pitchFamily="34" charset="0"/>
        <a:ea typeface="+mn-ea"/>
        <a:cs typeface="+mn-cs"/>
      </a:defRPr>
    </a:lvl4pPr>
    <a:lvl5pPr marL="1828800" algn="l" rtl="0" fontAlgn="base">
      <a:spcBef>
        <a:spcPct val="50000"/>
      </a:spcBef>
      <a:spcAft>
        <a:spcPct val="0"/>
      </a:spcAft>
      <a:defRPr sz="1600" b="1" kern="1200">
        <a:solidFill>
          <a:schemeClr val="bg1"/>
        </a:solidFill>
        <a:latin typeface="Arial" panose="020B0604020202020204" pitchFamily="34" charset="0"/>
        <a:ea typeface="+mn-ea"/>
        <a:cs typeface="+mn-cs"/>
      </a:defRPr>
    </a:lvl5pPr>
    <a:lvl6pPr marL="2286000" algn="l" defTabSz="914400" rtl="0" eaLnBrk="1" latinLnBrk="0" hangingPunct="1">
      <a:defRPr sz="1600" b="1" kern="1200">
        <a:solidFill>
          <a:schemeClr val="bg1"/>
        </a:solidFill>
        <a:latin typeface="Arial" panose="020B0604020202020204" pitchFamily="34" charset="0"/>
        <a:ea typeface="+mn-ea"/>
        <a:cs typeface="+mn-cs"/>
      </a:defRPr>
    </a:lvl6pPr>
    <a:lvl7pPr marL="2743200" algn="l" defTabSz="914400" rtl="0" eaLnBrk="1" latinLnBrk="0" hangingPunct="1">
      <a:defRPr sz="1600" b="1" kern="1200">
        <a:solidFill>
          <a:schemeClr val="bg1"/>
        </a:solidFill>
        <a:latin typeface="Arial" panose="020B0604020202020204" pitchFamily="34" charset="0"/>
        <a:ea typeface="+mn-ea"/>
        <a:cs typeface="+mn-cs"/>
      </a:defRPr>
    </a:lvl7pPr>
    <a:lvl8pPr marL="3200400" algn="l" defTabSz="914400" rtl="0" eaLnBrk="1" latinLnBrk="0" hangingPunct="1">
      <a:defRPr sz="1600" b="1" kern="1200">
        <a:solidFill>
          <a:schemeClr val="bg1"/>
        </a:solidFill>
        <a:latin typeface="Arial" panose="020B0604020202020204" pitchFamily="34" charset="0"/>
        <a:ea typeface="+mn-ea"/>
        <a:cs typeface="+mn-cs"/>
      </a:defRPr>
    </a:lvl8pPr>
    <a:lvl9pPr marL="3657600" algn="l" defTabSz="914400" rtl="0" eaLnBrk="1" latinLnBrk="0" hangingPunct="1">
      <a:defRPr sz="1600" b="1"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90"/>
    <a:srgbClr val="34B4E4"/>
    <a:srgbClr val="E32119"/>
    <a:srgbClr val="F18E00"/>
    <a:srgbClr val="0071B9"/>
    <a:srgbClr val="B1C800"/>
    <a:srgbClr val="931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4BDF0-B297-4554-8C63-9A7B2E5A0F21}" v="30" dt="2024-02-13T11:59:56.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4" autoAdjust="0"/>
    <p:restoredTop sz="94576" autoAdjust="0"/>
  </p:normalViewPr>
  <p:slideViewPr>
    <p:cSldViewPr>
      <p:cViewPr varScale="1">
        <p:scale>
          <a:sx n="111" d="100"/>
          <a:sy n="111" d="100"/>
        </p:scale>
        <p:origin x="193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heme" Target="theme/theme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ert Kievit" userId="aca3414b-ad71-48ac-9376-eb8f6b91f469" providerId="ADAL" clId="{0D94BDF0-B297-4554-8C63-9A7B2E5A0F21}"/>
    <pc:docChg chg="undo custSel addSld delSld modSld">
      <pc:chgData name="Geert Kievit" userId="aca3414b-ad71-48ac-9376-eb8f6b91f469" providerId="ADAL" clId="{0D94BDF0-B297-4554-8C63-9A7B2E5A0F21}" dt="2024-02-13T12:23:43.089" v="353" actId="20577"/>
      <pc:docMkLst>
        <pc:docMk/>
      </pc:docMkLst>
      <pc:sldChg chg="addSp delSp modSp del mod">
        <pc:chgData name="Geert Kievit" userId="aca3414b-ad71-48ac-9376-eb8f6b91f469" providerId="ADAL" clId="{0D94BDF0-B297-4554-8C63-9A7B2E5A0F21}" dt="2024-02-13T10:46:46.960" v="69" actId="47"/>
        <pc:sldMkLst>
          <pc:docMk/>
          <pc:sldMk cId="0" sldId="257"/>
        </pc:sldMkLst>
        <pc:spChg chg="mod">
          <ac:chgData name="Geert Kievit" userId="aca3414b-ad71-48ac-9376-eb8f6b91f469" providerId="ADAL" clId="{0D94BDF0-B297-4554-8C63-9A7B2E5A0F21}" dt="2024-02-13T10:41:30.848" v="17" actId="1076"/>
          <ac:spMkLst>
            <pc:docMk/>
            <pc:sldMk cId="0" sldId="257"/>
            <ac:spMk id="2" creationId="{00000000-0000-0000-0000-000000000000}"/>
          </ac:spMkLst>
        </pc:spChg>
        <pc:spChg chg="mod">
          <ac:chgData name="Geert Kievit" userId="aca3414b-ad71-48ac-9376-eb8f6b91f469" providerId="ADAL" clId="{0D94BDF0-B297-4554-8C63-9A7B2E5A0F21}" dt="2024-02-13T10:43:30.891" v="36" actId="20577"/>
          <ac:spMkLst>
            <pc:docMk/>
            <pc:sldMk cId="0" sldId="257"/>
            <ac:spMk id="6" creationId="{00000000-0000-0000-0000-000000000000}"/>
          </ac:spMkLst>
        </pc:spChg>
        <pc:spChg chg="add del">
          <ac:chgData name="Geert Kievit" userId="aca3414b-ad71-48ac-9376-eb8f6b91f469" providerId="ADAL" clId="{0D94BDF0-B297-4554-8C63-9A7B2E5A0F21}" dt="2024-02-13T10:38:42.339" v="1" actId="22"/>
          <ac:spMkLst>
            <pc:docMk/>
            <pc:sldMk cId="0" sldId="257"/>
            <ac:spMk id="9" creationId="{F0C4DDE7-9EEB-574A-0D39-56340CEB9CF3}"/>
          </ac:spMkLst>
        </pc:spChg>
        <pc:spChg chg="add del">
          <ac:chgData name="Geert Kievit" userId="aca3414b-ad71-48ac-9376-eb8f6b91f469" providerId="ADAL" clId="{0D94BDF0-B297-4554-8C63-9A7B2E5A0F21}" dt="2024-02-13T10:38:46.520" v="3" actId="22"/>
          <ac:spMkLst>
            <pc:docMk/>
            <pc:sldMk cId="0" sldId="257"/>
            <ac:spMk id="11" creationId="{3F3C25D0-FD10-2D83-E8A6-C6193F69FA3F}"/>
          </ac:spMkLst>
        </pc:spChg>
        <pc:spChg chg="add del">
          <ac:chgData name="Geert Kievit" userId="aca3414b-ad71-48ac-9376-eb8f6b91f469" providerId="ADAL" clId="{0D94BDF0-B297-4554-8C63-9A7B2E5A0F21}" dt="2024-02-13T10:42:10.500" v="24" actId="22"/>
          <ac:spMkLst>
            <pc:docMk/>
            <pc:sldMk cId="0" sldId="257"/>
            <ac:spMk id="15" creationId="{F29748D6-338D-6A7C-DCA9-66B782261BA5}"/>
          </ac:spMkLst>
        </pc:spChg>
        <pc:picChg chg="add del">
          <ac:chgData name="Geert Kievit" userId="aca3414b-ad71-48ac-9376-eb8f6b91f469" providerId="ADAL" clId="{0D94BDF0-B297-4554-8C63-9A7B2E5A0F21}" dt="2024-02-13T10:43:29.704" v="34" actId="22"/>
          <ac:picMkLst>
            <pc:docMk/>
            <pc:sldMk cId="0" sldId="257"/>
            <ac:picMk id="13" creationId="{0C84FFE3-869A-3ABC-0536-51051C03B63B}"/>
          </ac:picMkLst>
        </pc:picChg>
        <pc:picChg chg="del mod">
          <ac:chgData name="Geert Kievit" userId="aca3414b-ad71-48ac-9376-eb8f6b91f469" providerId="ADAL" clId="{0D94BDF0-B297-4554-8C63-9A7B2E5A0F21}" dt="2024-02-13T10:46:37.640" v="66"/>
          <ac:picMkLst>
            <pc:docMk/>
            <pc:sldMk cId="0" sldId="257"/>
            <ac:picMk id="16" creationId="{D542353F-7988-8C13-3B6F-627F3995A896}"/>
          </ac:picMkLst>
        </pc:picChg>
      </pc:sldChg>
      <pc:sldChg chg="add del">
        <pc:chgData name="Geert Kievit" userId="aca3414b-ad71-48ac-9376-eb8f6b91f469" providerId="ADAL" clId="{0D94BDF0-B297-4554-8C63-9A7B2E5A0F21}" dt="2024-02-13T10:44:22.879" v="42"/>
        <pc:sldMkLst>
          <pc:docMk/>
          <pc:sldMk cId="0" sldId="259"/>
        </pc:sldMkLst>
      </pc:sldChg>
      <pc:sldChg chg="add del">
        <pc:chgData name="Geert Kievit" userId="aca3414b-ad71-48ac-9376-eb8f6b91f469" providerId="ADAL" clId="{0D94BDF0-B297-4554-8C63-9A7B2E5A0F21}" dt="2024-02-13T10:47:00.695" v="71" actId="47"/>
        <pc:sldMkLst>
          <pc:docMk/>
          <pc:sldMk cId="0" sldId="260"/>
        </pc:sldMkLst>
      </pc:sldChg>
      <pc:sldChg chg="modSp mod">
        <pc:chgData name="Geert Kievit" userId="aca3414b-ad71-48ac-9376-eb8f6b91f469" providerId="ADAL" clId="{0D94BDF0-B297-4554-8C63-9A7B2E5A0F21}" dt="2024-02-13T11:13:09.568" v="212" actId="20577"/>
        <pc:sldMkLst>
          <pc:docMk/>
          <pc:sldMk cId="0" sldId="261"/>
        </pc:sldMkLst>
        <pc:spChg chg="mod ord">
          <ac:chgData name="Geert Kievit" userId="aca3414b-ad71-48ac-9376-eb8f6b91f469" providerId="ADAL" clId="{0D94BDF0-B297-4554-8C63-9A7B2E5A0F21}" dt="2024-02-13T10:59:22.920" v="78" actId="167"/>
          <ac:spMkLst>
            <pc:docMk/>
            <pc:sldMk cId="0" sldId="261"/>
            <ac:spMk id="2" creationId="{00000000-0000-0000-0000-000000000000}"/>
          </ac:spMkLst>
        </pc:spChg>
        <pc:spChg chg="mod">
          <ac:chgData name="Geert Kievit" userId="aca3414b-ad71-48ac-9376-eb8f6b91f469" providerId="ADAL" clId="{0D94BDF0-B297-4554-8C63-9A7B2E5A0F21}" dt="2024-02-13T10:47:56.722" v="74" actId="1076"/>
          <ac:spMkLst>
            <pc:docMk/>
            <pc:sldMk cId="0" sldId="261"/>
            <ac:spMk id="3" creationId="{00000000-0000-0000-0000-000000000000}"/>
          </ac:spMkLst>
        </pc:spChg>
        <pc:spChg chg="mod ord">
          <ac:chgData name="Geert Kievit" userId="aca3414b-ad71-48ac-9376-eb8f6b91f469" providerId="ADAL" clId="{0D94BDF0-B297-4554-8C63-9A7B2E5A0F21}" dt="2024-02-13T11:13:09.568" v="212" actId="20577"/>
          <ac:spMkLst>
            <pc:docMk/>
            <pc:sldMk cId="0" sldId="261"/>
            <ac:spMk id="5" creationId="{00000000-0000-0000-0000-000000000000}"/>
          </ac:spMkLst>
        </pc:spChg>
      </pc:sldChg>
      <pc:sldChg chg="modSp mod">
        <pc:chgData name="Geert Kievit" userId="aca3414b-ad71-48ac-9376-eb8f6b91f469" providerId="ADAL" clId="{0D94BDF0-B297-4554-8C63-9A7B2E5A0F21}" dt="2024-02-13T11:01:54.198" v="163" actId="20577"/>
        <pc:sldMkLst>
          <pc:docMk/>
          <pc:sldMk cId="0" sldId="263"/>
        </pc:sldMkLst>
        <pc:spChg chg="mod">
          <ac:chgData name="Geert Kievit" userId="aca3414b-ad71-48ac-9376-eb8f6b91f469" providerId="ADAL" clId="{0D94BDF0-B297-4554-8C63-9A7B2E5A0F21}" dt="2024-02-13T11:01:54.198" v="163" actId="20577"/>
          <ac:spMkLst>
            <pc:docMk/>
            <pc:sldMk cId="0" sldId="263"/>
            <ac:spMk id="9" creationId="{00000000-0000-0000-0000-000000000000}"/>
          </ac:spMkLst>
        </pc:spChg>
        <pc:spChg chg="mod">
          <ac:chgData name="Geert Kievit" userId="aca3414b-ad71-48ac-9376-eb8f6b91f469" providerId="ADAL" clId="{0D94BDF0-B297-4554-8C63-9A7B2E5A0F21}" dt="2024-02-13T11:01:43.648" v="148" actId="6549"/>
          <ac:spMkLst>
            <pc:docMk/>
            <pc:sldMk cId="0" sldId="263"/>
            <ac:spMk id="10" creationId="{00000000-0000-0000-0000-000000000000}"/>
          </ac:spMkLst>
        </pc:spChg>
      </pc:sldChg>
      <pc:sldChg chg="modSp mod">
        <pc:chgData name="Geert Kievit" userId="aca3414b-ad71-48ac-9376-eb8f6b91f469" providerId="ADAL" clId="{0D94BDF0-B297-4554-8C63-9A7B2E5A0F21}" dt="2024-02-13T12:06:47.157" v="307" actId="255"/>
        <pc:sldMkLst>
          <pc:docMk/>
          <pc:sldMk cId="2122083573" sldId="269"/>
        </pc:sldMkLst>
        <pc:spChg chg="mod">
          <ac:chgData name="Geert Kievit" userId="aca3414b-ad71-48ac-9376-eb8f6b91f469" providerId="ADAL" clId="{0D94BDF0-B297-4554-8C63-9A7B2E5A0F21}" dt="2024-02-13T12:06:38.404" v="306" actId="403"/>
          <ac:spMkLst>
            <pc:docMk/>
            <pc:sldMk cId="2122083573" sldId="269"/>
            <ac:spMk id="3" creationId="{B13CBA5D-0297-9CE9-9EA6-A16BF05A96E9}"/>
          </ac:spMkLst>
        </pc:spChg>
        <pc:spChg chg="mod">
          <ac:chgData name="Geert Kievit" userId="aca3414b-ad71-48ac-9376-eb8f6b91f469" providerId="ADAL" clId="{0D94BDF0-B297-4554-8C63-9A7B2E5A0F21}" dt="2024-02-13T12:06:47.157" v="307" actId="255"/>
          <ac:spMkLst>
            <pc:docMk/>
            <pc:sldMk cId="2122083573" sldId="269"/>
            <ac:spMk id="8" creationId="{40495F91-2687-048B-CD5B-91B00A8CF786}"/>
          </ac:spMkLst>
        </pc:spChg>
      </pc:sldChg>
      <pc:sldChg chg="modSp mod">
        <pc:chgData name="Geert Kievit" userId="aca3414b-ad71-48ac-9376-eb8f6b91f469" providerId="ADAL" clId="{0D94BDF0-B297-4554-8C63-9A7B2E5A0F21}" dt="2024-02-13T12:23:43.089" v="353" actId="20577"/>
        <pc:sldMkLst>
          <pc:docMk/>
          <pc:sldMk cId="4068340499" sldId="2145706929"/>
        </pc:sldMkLst>
        <pc:spChg chg="mod">
          <ac:chgData name="Geert Kievit" userId="aca3414b-ad71-48ac-9376-eb8f6b91f469" providerId="ADAL" clId="{0D94BDF0-B297-4554-8C63-9A7B2E5A0F21}" dt="2024-02-13T12:23:43.089" v="353" actId="20577"/>
          <ac:spMkLst>
            <pc:docMk/>
            <pc:sldMk cId="4068340499" sldId="2145706929"/>
            <ac:spMk id="3" creationId="{F4B38912-C004-94C6-3277-0A1C1EC036BC}"/>
          </ac:spMkLst>
        </pc:spChg>
      </pc:sldChg>
      <pc:sldChg chg="addSp delSp modSp">
        <pc:chgData name="Geert Kievit" userId="aca3414b-ad71-48ac-9376-eb8f6b91f469" providerId="ADAL" clId="{0D94BDF0-B297-4554-8C63-9A7B2E5A0F21}" dt="2024-02-13T11:59:56.104" v="301"/>
        <pc:sldMkLst>
          <pc:docMk/>
          <pc:sldMk cId="2810966966" sldId="2145706931"/>
        </pc:sldMkLst>
        <pc:spChg chg="add del mod">
          <ac:chgData name="Geert Kievit" userId="aca3414b-ad71-48ac-9376-eb8f6b91f469" providerId="ADAL" clId="{0D94BDF0-B297-4554-8C63-9A7B2E5A0F21}" dt="2024-02-13T11:59:56.104" v="301"/>
          <ac:spMkLst>
            <pc:docMk/>
            <pc:sldMk cId="2810966966" sldId="2145706931"/>
            <ac:spMk id="4" creationId="{DEFB9030-7819-83E0-F652-87A115BBC2A2}"/>
          </ac:spMkLst>
        </pc:spChg>
        <pc:picChg chg="add del mod">
          <ac:chgData name="Geert Kievit" userId="aca3414b-ad71-48ac-9376-eb8f6b91f469" providerId="ADAL" clId="{0D94BDF0-B297-4554-8C63-9A7B2E5A0F21}" dt="2024-02-13T11:59:56.104" v="301"/>
          <ac:picMkLst>
            <pc:docMk/>
            <pc:sldMk cId="2810966966" sldId="2145706931"/>
            <ac:picMk id="5" creationId="{7B26D086-B71E-A8F0-C6FA-B9F9B9DF5023}"/>
          </ac:picMkLst>
        </pc:picChg>
      </pc:sldChg>
      <pc:sldChg chg="modSp mod">
        <pc:chgData name="Geert Kievit" userId="aca3414b-ad71-48ac-9376-eb8f6b91f469" providerId="ADAL" clId="{0D94BDF0-B297-4554-8C63-9A7B2E5A0F21}" dt="2024-02-13T11:04:19.050" v="165" actId="20577"/>
        <pc:sldMkLst>
          <pc:docMk/>
          <pc:sldMk cId="2465813549" sldId="2145706946"/>
        </pc:sldMkLst>
        <pc:spChg chg="mod">
          <ac:chgData name="Geert Kievit" userId="aca3414b-ad71-48ac-9376-eb8f6b91f469" providerId="ADAL" clId="{0D94BDF0-B297-4554-8C63-9A7B2E5A0F21}" dt="2024-02-13T11:04:19.050" v="165" actId="20577"/>
          <ac:spMkLst>
            <pc:docMk/>
            <pc:sldMk cId="2465813549" sldId="2145706946"/>
            <ac:spMk id="3" creationId="{7B7E0EC5-DE86-B6A7-B694-7BD60EE3AC1C}"/>
          </ac:spMkLst>
        </pc:spChg>
      </pc:sldChg>
      <pc:sldChg chg="modSp mod">
        <pc:chgData name="Geert Kievit" userId="aca3414b-ad71-48ac-9376-eb8f6b91f469" providerId="ADAL" clId="{0D94BDF0-B297-4554-8C63-9A7B2E5A0F21}" dt="2024-02-13T12:23:06.081" v="329" actId="6549"/>
        <pc:sldMkLst>
          <pc:docMk/>
          <pc:sldMk cId="1481143297" sldId="2145706947"/>
        </pc:sldMkLst>
        <pc:spChg chg="mod">
          <ac:chgData name="Geert Kievit" userId="aca3414b-ad71-48ac-9376-eb8f6b91f469" providerId="ADAL" clId="{0D94BDF0-B297-4554-8C63-9A7B2E5A0F21}" dt="2024-02-13T12:23:06.081" v="329" actId="6549"/>
          <ac:spMkLst>
            <pc:docMk/>
            <pc:sldMk cId="1481143297" sldId="2145706947"/>
            <ac:spMk id="2" creationId="{421F0EF8-20CD-C117-F8E1-39A1D31EB295}"/>
          </ac:spMkLst>
        </pc:spChg>
      </pc:sldChg>
      <pc:sldChg chg="add del">
        <pc:chgData name="Geert Kievit" userId="aca3414b-ad71-48ac-9376-eb8f6b91f469" providerId="ADAL" clId="{0D94BDF0-B297-4554-8C63-9A7B2E5A0F21}" dt="2024-02-13T10:43:35.474" v="38"/>
        <pc:sldMkLst>
          <pc:docMk/>
          <pc:sldMk cId="177440626" sldId="2145706965"/>
        </pc:sldMkLst>
      </pc:sldChg>
      <pc:sldChg chg="modSp add del mod">
        <pc:chgData name="Geert Kievit" userId="aca3414b-ad71-48ac-9376-eb8f6b91f469" providerId="ADAL" clId="{0D94BDF0-B297-4554-8C63-9A7B2E5A0F21}" dt="2024-02-13T10:46:17.974" v="63" actId="1076"/>
        <pc:sldMkLst>
          <pc:docMk/>
          <pc:sldMk cId="0" sldId="2145706966"/>
        </pc:sldMkLst>
        <pc:spChg chg="mod">
          <ac:chgData name="Geert Kievit" userId="aca3414b-ad71-48ac-9376-eb8f6b91f469" providerId="ADAL" clId="{0D94BDF0-B297-4554-8C63-9A7B2E5A0F21}" dt="2024-02-13T10:39:57.546" v="11" actId="6549"/>
          <ac:spMkLst>
            <pc:docMk/>
            <pc:sldMk cId="0" sldId="2145706966"/>
            <ac:spMk id="6" creationId="{00000000-0000-0000-0000-000000000000}"/>
          </ac:spMkLst>
        </pc:spChg>
        <pc:spChg chg="mod">
          <ac:chgData name="Geert Kievit" userId="aca3414b-ad71-48ac-9376-eb8f6b91f469" providerId="ADAL" clId="{0D94BDF0-B297-4554-8C63-9A7B2E5A0F21}" dt="2024-02-13T10:39:25.578" v="7" actId="255"/>
          <ac:spMkLst>
            <pc:docMk/>
            <pc:sldMk cId="0" sldId="2145706966"/>
            <ac:spMk id="7" creationId="{00000000-0000-0000-0000-000000000000}"/>
          </ac:spMkLst>
        </pc:spChg>
        <pc:picChg chg="mod">
          <ac:chgData name="Geert Kievit" userId="aca3414b-ad71-48ac-9376-eb8f6b91f469" providerId="ADAL" clId="{0D94BDF0-B297-4554-8C63-9A7B2E5A0F21}" dt="2024-02-13T10:46:17.974" v="63" actId="1076"/>
          <ac:picMkLst>
            <pc:docMk/>
            <pc:sldMk cId="0" sldId="2145706966"/>
            <ac:picMk id="8" creationId="{240B30D9-FBAC-6A65-2C50-CBAE8F48C66B}"/>
          </ac:picMkLst>
        </pc:picChg>
      </pc:sldChg>
      <pc:sldChg chg="addSp delSp modSp new add del mod">
        <pc:chgData name="Geert Kievit" userId="aca3414b-ad71-48ac-9376-eb8f6b91f469" providerId="ADAL" clId="{0D94BDF0-B297-4554-8C63-9A7B2E5A0F21}" dt="2024-02-13T10:43:28.091" v="32" actId="680"/>
        <pc:sldMkLst>
          <pc:docMk/>
          <pc:sldMk cId="3199306180" sldId="2145706966"/>
        </pc:sldMkLst>
        <pc:spChg chg="add del mod">
          <ac:chgData name="Geert Kievit" userId="aca3414b-ad71-48ac-9376-eb8f6b91f469" providerId="ADAL" clId="{0D94BDF0-B297-4554-8C63-9A7B2E5A0F21}" dt="2024-02-13T10:43:27.588" v="31"/>
          <ac:spMkLst>
            <pc:docMk/>
            <pc:sldMk cId="3199306180" sldId="2145706966"/>
            <ac:spMk id="2" creationId="{DDC35D86-9742-E61A-8B71-B6F90A2C7B87}"/>
          </ac:spMkLst>
        </pc:spChg>
      </pc:sldChg>
      <pc:sldChg chg="modSp add del mod">
        <pc:chgData name="Geert Kievit" userId="aca3414b-ad71-48ac-9376-eb8f6b91f469" providerId="ADAL" clId="{0D94BDF0-B297-4554-8C63-9A7B2E5A0F21}" dt="2024-02-13T10:46:57.385" v="70" actId="47"/>
        <pc:sldMkLst>
          <pc:docMk/>
          <pc:sldMk cId="0" sldId="2145706967"/>
        </pc:sldMkLst>
        <pc:spChg chg="mod">
          <ac:chgData name="Geert Kievit" userId="aca3414b-ad71-48ac-9376-eb8f6b91f469" providerId="ADAL" clId="{0D94BDF0-B297-4554-8C63-9A7B2E5A0F21}" dt="2024-02-13T10:45:13.491" v="50" actId="1076"/>
          <ac:spMkLst>
            <pc:docMk/>
            <pc:sldMk cId="0" sldId="2145706967"/>
            <ac:spMk id="2"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3"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4"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5"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6"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7"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8"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9"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10"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11"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12"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13"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14"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15"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16"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17"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18"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19"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20"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21"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22"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23"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24"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25"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26"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27"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28"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29"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30"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31" creationId="{00000000-0000-0000-0000-000000000000}"/>
          </ac:spMkLst>
        </pc:spChg>
        <pc:spChg chg="mod">
          <ac:chgData name="Geert Kievit" userId="aca3414b-ad71-48ac-9376-eb8f6b91f469" providerId="ADAL" clId="{0D94BDF0-B297-4554-8C63-9A7B2E5A0F21}" dt="2024-02-13T10:45:13.491" v="50" actId="1076"/>
          <ac:spMkLst>
            <pc:docMk/>
            <pc:sldMk cId="0" sldId="2145706967"/>
            <ac:spMk id="32" creationId="{00000000-0000-0000-0000-000000000000}"/>
          </ac:spMkLst>
        </pc:spChg>
        <pc:picChg chg="mod">
          <ac:chgData name="Geert Kievit" userId="aca3414b-ad71-48ac-9376-eb8f6b91f469" providerId="ADAL" clId="{0D94BDF0-B297-4554-8C63-9A7B2E5A0F21}" dt="2024-02-13T10:45:40.404" v="53" actId="1076"/>
          <ac:picMkLst>
            <pc:docMk/>
            <pc:sldMk cId="0" sldId="2145706967"/>
            <ac:picMk id="33" creationId="{630C078D-EF14-525A-554E-F684C3E5703D}"/>
          </ac:picMkLst>
        </pc:picChg>
      </pc:sldChg>
      <pc:sldChg chg="addSp new">
        <pc:chgData name="Geert Kievit" userId="aca3414b-ad71-48ac-9376-eb8f6b91f469" providerId="ADAL" clId="{0D94BDF0-B297-4554-8C63-9A7B2E5A0F21}" dt="2024-02-13T10:46:43.914" v="68"/>
        <pc:sldMkLst>
          <pc:docMk/>
          <pc:sldMk cId="984540700" sldId="2145706968"/>
        </pc:sldMkLst>
        <pc:picChg chg="add">
          <ac:chgData name="Geert Kievit" userId="aca3414b-ad71-48ac-9376-eb8f6b91f469" providerId="ADAL" clId="{0D94BDF0-B297-4554-8C63-9A7B2E5A0F21}" dt="2024-02-13T10:46:43.914" v="68"/>
          <ac:picMkLst>
            <pc:docMk/>
            <pc:sldMk cId="984540700" sldId="2145706968"/>
            <ac:picMk id="2" creationId="{9F3A2ED7-1351-E0B6-BCE8-4204E027829B}"/>
          </ac:picMkLst>
        </pc:picChg>
      </pc:sldChg>
      <pc:sldChg chg="new del">
        <pc:chgData name="Geert Kievit" userId="aca3414b-ad71-48ac-9376-eb8f6b91f469" providerId="ADAL" clId="{0D94BDF0-B297-4554-8C63-9A7B2E5A0F21}" dt="2024-02-13T10:45:51.801" v="59" actId="47"/>
        <pc:sldMkLst>
          <pc:docMk/>
          <pc:sldMk cId="2524059164" sldId="2145706968"/>
        </pc:sldMkLst>
      </pc:sldChg>
      <pc:sldChg chg="modSp add del mod">
        <pc:chgData name="Geert Kievit" userId="aca3414b-ad71-48ac-9376-eb8f6b91f469" providerId="ADAL" clId="{0D94BDF0-B297-4554-8C63-9A7B2E5A0F21}" dt="2024-02-13T11:01:11.929" v="114" actId="47"/>
        <pc:sldMkLst>
          <pc:docMk/>
          <pc:sldMk cId="0" sldId="2145706969"/>
        </pc:sldMkLst>
        <pc:spChg chg="mod">
          <ac:chgData name="Geert Kievit" userId="aca3414b-ad71-48ac-9376-eb8f6b91f469" providerId="ADAL" clId="{0D94BDF0-B297-4554-8C63-9A7B2E5A0F21}" dt="2024-02-13T10:45:47.107" v="57" actId="1076"/>
          <ac:spMkLst>
            <pc:docMk/>
            <pc:sldMk cId="0" sldId="2145706969"/>
            <ac:spMk id="5" creationId="{00000000-0000-0000-0000-000000000000}"/>
          </ac:spMkLst>
        </pc:spChg>
      </pc:sldChg>
      <pc:sldChg chg="addSp modSp new mod">
        <pc:chgData name="Geert Kievit" userId="aca3414b-ad71-48ac-9376-eb8f6b91f469" providerId="ADAL" clId="{0D94BDF0-B297-4554-8C63-9A7B2E5A0F21}" dt="2024-02-13T11:58:51.775" v="299" actId="14100"/>
        <pc:sldMkLst>
          <pc:docMk/>
          <pc:sldMk cId="690086107" sldId="2145706969"/>
        </pc:sldMkLst>
        <pc:spChg chg="mod">
          <ac:chgData name="Geert Kievit" userId="aca3414b-ad71-48ac-9376-eb8f6b91f469" providerId="ADAL" clId="{0D94BDF0-B297-4554-8C63-9A7B2E5A0F21}" dt="2024-02-13T11:58:19.688" v="293" actId="14100"/>
          <ac:spMkLst>
            <pc:docMk/>
            <pc:sldMk cId="690086107" sldId="2145706969"/>
            <ac:spMk id="2" creationId="{D3A8CFD1-50E6-E577-5A06-0CB70B5F9E6B}"/>
          </ac:spMkLst>
        </pc:spChg>
        <pc:picChg chg="add mod">
          <ac:chgData name="Geert Kievit" userId="aca3414b-ad71-48ac-9376-eb8f6b91f469" providerId="ADAL" clId="{0D94BDF0-B297-4554-8C63-9A7B2E5A0F21}" dt="2024-02-13T11:58:51.775" v="299" actId="14100"/>
          <ac:picMkLst>
            <pc:docMk/>
            <pc:sldMk cId="690086107" sldId="2145706969"/>
            <ac:picMk id="1026" creationId="{CF98B856-58CF-6A6B-9A5F-2292D1E75E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E25379D-73B9-7A13-39F5-324DF8DFD7B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b="0">
                <a:solidFill>
                  <a:schemeClr val="tx1"/>
                </a:solidFill>
              </a:defRPr>
            </a:lvl1pPr>
          </a:lstStyle>
          <a:p>
            <a:endParaRPr lang="nl-NL" altLang="nl-NL"/>
          </a:p>
        </p:txBody>
      </p:sp>
      <p:sp>
        <p:nvSpPr>
          <p:cNvPr id="32771" name="Rectangle 3">
            <a:extLst>
              <a:ext uri="{FF2B5EF4-FFF2-40B4-BE49-F238E27FC236}">
                <a16:creationId xmlns:a16="http://schemas.microsoft.com/office/drawing/2014/main" id="{AF47DBC5-4A5E-0710-FB24-B46DF0322828}"/>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defRPr>
            </a:lvl1pPr>
          </a:lstStyle>
          <a:p>
            <a:endParaRPr lang="nl-NL" altLang="nl-NL"/>
          </a:p>
        </p:txBody>
      </p:sp>
      <p:sp>
        <p:nvSpPr>
          <p:cNvPr id="32772" name="Rectangle 4">
            <a:extLst>
              <a:ext uri="{FF2B5EF4-FFF2-40B4-BE49-F238E27FC236}">
                <a16:creationId xmlns:a16="http://schemas.microsoft.com/office/drawing/2014/main" id="{736B285F-66E3-C932-8715-EDF6921027E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a:extLst>
              <a:ext uri="{FF2B5EF4-FFF2-40B4-BE49-F238E27FC236}">
                <a16:creationId xmlns:a16="http://schemas.microsoft.com/office/drawing/2014/main" id="{919249C7-2583-3078-8108-A1F7ED12E0E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32774" name="Rectangle 6">
            <a:extLst>
              <a:ext uri="{FF2B5EF4-FFF2-40B4-BE49-F238E27FC236}">
                <a16:creationId xmlns:a16="http://schemas.microsoft.com/office/drawing/2014/main" id="{0B1D93A6-2F27-BB69-59D9-D5BF2AA60004}"/>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b="0">
                <a:solidFill>
                  <a:schemeClr val="tx1"/>
                </a:solidFill>
              </a:defRPr>
            </a:lvl1pPr>
          </a:lstStyle>
          <a:p>
            <a:endParaRPr lang="nl-NL" altLang="nl-NL"/>
          </a:p>
        </p:txBody>
      </p:sp>
      <p:sp>
        <p:nvSpPr>
          <p:cNvPr id="32775" name="Rectangle 7">
            <a:extLst>
              <a:ext uri="{FF2B5EF4-FFF2-40B4-BE49-F238E27FC236}">
                <a16:creationId xmlns:a16="http://schemas.microsoft.com/office/drawing/2014/main" id="{86532489-F3AB-A44F-132A-8A06E7DE1618}"/>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b="0">
                <a:solidFill>
                  <a:schemeClr val="tx1"/>
                </a:solidFill>
              </a:defRPr>
            </a:lvl1pPr>
          </a:lstStyle>
          <a:p>
            <a:fld id="{B6D70DF3-FDFE-4BFC-B1D5-7BA7290A8C2D}" type="slidenum">
              <a:rPr lang="nl-NL" altLang="nl-NL"/>
              <a:pPr/>
              <a:t>‹nr.›</a:t>
            </a:fld>
            <a:endParaRPr lang="nl-NL" altLang="nl-N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0EC3F5-D881-40CA-DF91-27BB5B59CD53}"/>
              </a:ext>
            </a:extLst>
          </p:cNvPr>
          <p:cNvSpPr>
            <a:spLocks noGrp="1"/>
          </p:cNvSpPr>
          <p:nvPr>
            <p:ph type="ctrTitle"/>
          </p:nvPr>
        </p:nvSpPr>
        <p:spPr>
          <a:xfrm>
            <a:off x="1143000" y="1122363"/>
            <a:ext cx="6858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FD3FF01-71F7-EE7D-874F-B9244EC320CC}"/>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294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BCF87-2C90-0182-7B64-EC9857B7DC1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4D01700-8F5E-7D4D-3413-586EAF8DFBBA}"/>
              </a:ext>
            </a:extLst>
          </p:cNvPr>
          <p:cNvSpPr>
            <a:spLocks noGrp="1"/>
          </p:cNvSpPr>
          <p:nvPr>
            <p:ph type="body" orient="vert" idx="1"/>
          </p:nvPr>
        </p:nvSpPr>
        <p:spPr>
          <a:xfrm>
            <a:off x="628650" y="1825625"/>
            <a:ext cx="78867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9610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2DF2F16-8BC8-7B94-27A8-24089121F561}"/>
              </a:ext>
            </a:extLst>
          </p:cNvPr>
          <p:cNvSpPr>
            <a:spLocks noGrp="1"/>
          </p:cNvSpPr>
          <p:nvPr>
            <p:ph type="title" orient="vert"/>
          </p:nvPr>
        </p:nvSpPr>
        <p:spPr>
          <a:xfrm>
            <a:off x="6543675" y="1825625"/>
            <a:ext cx="1971675" cy="43513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AD6855B-4817-9E48-0237-CE923E5285C8}"/>
              </a:ext>
            </a:extLst>
          </p:cNvPr>
          <p:cNvSpPr>
            <a:spLocks noGrp="1"/>
          </p:cNvSpPr>
          <p:nvPr>
            <p:ph type="body" orient="vert" idx="1"/>
          </p:nvPr>
        </p:nvSpPr>
        <p:spPr>
          <a:xfrm>
            <a:off x="628650" y="1825625"/>
            <a:ext cx="5762625"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9863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76BAD-EECF-A177-CD23-21A4B0DFBE31}"/>
              </a:ext>
            </a:extLst>
          </p:cNvPr>
          <p:cNvSpPr>
            <a:spLocks noGrp="1"/>
          </p:cNvSpPr>
          <p:nvPr>
            <p:ph type="ctrTitle"/>
          </p:nvPr>
        </p:nvSpPr>
        <p:spPr>
          <a:xfrm>
            <a:off x="1143000" y="1122363"/>
            <a:ext cx="6858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E10241E-A246-5AC2-D9BE-E0E64FB9365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2977325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1B350C-A5E9-F972-C81E-3A9B597E96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1570AE8-156B-13A0-4E44-C65B99E311A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82730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74A31-2F64-09EE-5124-9021D045C3B2}"/>
              </a:ext>
            </a:extLst>
          </p:cNvPr>
          <p:cNvSpPr>
            <a:spLocks noGrp="1"/>
          </p:cNvSpPr>
          <p:nvPr>
            <p:ph type="title"/>
          </p:nvPr>
        </p:nvSpPr>
        <p:spPr>
          <a:xfrm>
            <a:off x="623888" y="1709738"/>
            <a:ext cx="78867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C44DB3F-E569-19F8-F706-1174CDDF219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Tree>
    <p:extLst>
      <p:ext uri="{BB962C8B-B14F-4D97-AF65-F5344CB8AC3E}">
        <p14:creationId xmlns:p14="http://schemas.microsoft.com/office/powerpoint/2010/main" val="1908644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F8AA6-B413-C552-5844-9A753D878F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1AD6B5B-BF4D-8DF5-D5E2-247BAC4E034F}"/>
              </a:ext>
            </a:extLst>
          </p:cNvPr>
          <p:cNvSpPr>
            <a:spLocks noGrp="1"/>
          </p:cNvSpPr>
          <p:nvPr>
            <p:ph sz="half" idx="1"/>
          </p:nvPr>
        </p:nvSpPr>
        <p:spPr>
          <a:xfrm>
            <a:off x="457200" y="3068638"/>
            <a:ext cx="4038600" cy="3057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04A62D5-C8A7-AB40-8BCE-96D8C8875865}"/>
              </a:ext>
            </a:extLst>
          </p:cNvPr>
          <p:cNvSpPr>
            <a:spLocks noGrp="1"/>
          </p:cNvSpPr>
          <p:nvPr>
            <p:ph sz="half" idx="2"/>
          </p:nvPr>
        </p:nvSpPr>
        <p:spPr>
          <a:xfrm>
            <a:off x="4648200" y="3068638"/>
            <a:ext cx="4038600" cy="3057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28373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976EAE-39C5-E3EA-A2AB-8EB46B1125F1}"/>
              </a:ext>
            </a:extLst>
          </p:cNvPr>
          <p:cNvSpPr>
            <a:spLocks noGrp="1"/>
          </p:cNvSpPr>
          <p:nvPr>
            <p:ph type="title"/>
          </p:nvPr>
        </p:nvSpPr>
        <p:spPr>
          <a:xfrm>
            <a:off x="630238" y="365125"/>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24E7182-C1C1-43EB-368F-DC395CB81AE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744EA4E-8F03-B0FD-51EF-6BC470C9CE5F}"/>
              </a:ext>
            </a:extLst>
          </p:cNvPr>
          <p:cNvSpPr>
            <a:spLocks noGrp="1"/>
          </p:cNvSpPr>
          <p:nvPr>
            <p:ph sz="half" idx="2"/>
          </p:nvPr>
        </p:nvSpPr>
        <p:spPr>
          <a:xfrm>
            <a:off x="630238" y="2505075"/>
            <a:ext cx="386873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91CB822-8D39-51CD-6246-5628D6CD487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2362C18-8489-7385-DBAF-2FF81F494872}"/>
              </a:ext>
            </a:extLst>
          </p:cNvPr>
          <p:cNvSpPr>
            <a:spLocks noGrp="1"/>
          </p:cNvSpPr>
          <p:nvPr>
            <p:ph sz="quarter" idx="4"/>
          </p:nvPr>
        </p:nvSpPr>
        <p:spPr>
          <a:xfrm>
            <a:off x="4629150" y="2505075"/>
            <a:ext cx="38877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90732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9346AC-7131-7939-44F8-647C1A8EAA8D}"/>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181539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85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16B581-BFCB-40E5-2578-4FFAC83B6A5F}"/>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344DC11-5B80-9453-68F9-CB146C30559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6C394BC-918F-E3FA-CC0D-16A9F606E5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644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75832-6F44-0B0D-62A5-E34EE9FB00B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6D20C76-F0A3-3D16-A265-2A41091D58C3}"/>
              </a:ext>
            </a:extLst>
          </p:cNvPr>
          <p:cNvSpPr>
            <a:spLocks noGrp="1"/>
          </p:cNvSpPr>
          <p:nvPr>
            <p:ph idx="1"/>
          </p:nvPr>
        </p:nvSpPr>
        <p:spPr>
          <a:xfrm>
            <a:off x="628650" y="1825625"/>
            <a:ext cx="78867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7504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CC59FA-3544-B07A-4EC8-3CF37A013EC2}"/>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74E480E-8D1B-6898-CB4D-DAE6660407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0C32B2C-AD59-4855-6753-8452E086310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183369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D613E8-B9EC-22A8-3EC8-8ECA68D428E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1C1E60B-545B-CDA5-5496-B3153D700BE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870102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68E6890-6B34-7A38-16D3-8313038A75F9}"/>
              </a:ext>
            </a:extLst>
          </p:cNvPr>
          <p:cNvSpPr>
            <a:spLocks noGrp="1"/>
          </p:cNvSpPr>
          <p:nvPr>
            <p:ph type="title" orient="vert"/>
          </p:nvPr>
        </p:nvSpPr>
        <p:spPr>
          <a:xfrm>
            <a:off x="6638925" y="1700213"/>
            <a:ext cx="2058988" cy="442595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EB9E880-1A70-F47D-A43B-470DC94564DE}"/>
              </a:ext>
            </a:extLst>
          </p:cNvPr>
          <p:cNvSpPr>
            <a:spLocks noGrp="1"/>
          </p:cNvSpPr>
          <p:nvPr>
            <p:ph type="body" orient="vert" idx="1"/>
          </p:nvPr>
        </p:nvSpPr>
        <p:spPr>
          <a:xfrm>
            <a:off x="457200" y="1700213"/>
            <a:ext cx="6029325" cy="44259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82930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oorblad">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B661F271-95C4-372C-6A3A-AB539AB1EA70}"/>
              </a:ext>
            </a:extLst>
          </p:cNvPr>
          <p:cNvSpPr>
            <a:spLocks noGrp="1"/>
          </p:cNvSpPr>
          <p:nvPr>
            <p:ph type="pic" idx="11"/>
          </p:nvPr>
        </p:nvSpPr>
        <p:spPr>
          <a:xfrm>
            <a:off x="4180115" y="0"/>
            <a:ext cx="4963886" cy="68580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dirty="0"/>
          </a:p>
        </p:txBody>
      </p:sp>
      <p:sp>
        <p:nvSpPr>
          <p:cNvPr id="12" name="Tijdelijke aanduiding voor inhoud 18">
            <a:extLst>
              <a:ext uri="{FF2B5EF4-FFF2-40B4-BE49-F238E27FC236}">
                <a16:creationId xmlns:a16="http://schemas.microsoft.com/office/drawing/2014/main" id="{99A34427-CBF9-4924-45DE-943CB8258E51}"/>
              </a:ext>
            </a:extLst>
          </p:cNvPr>
          <p:cNvSpPr>
            <a:spLocks noGrp="1"/>
          </p:cNvSpPr>
          <p:nvPr>
            <p:ph sz="quarter" idx="21"/>
          </p:nvPr>
        </p:nvSpPr>
        <p:spPr>
          <a:xfrm>
            <a:off x="238806" y="1208315"/>
            <a:ext cx="5204732" cy="3331028"/>
          </a:xfrm>
          <a:prstGeom prst="rect">
            <a:avLst/>
          </a:prstGeom>
          <a:solidFill>
            <a:srgbClr val="F16522"/>
          </a:solidFill>
          <a:ln>
            <a:solidFill>
              <a:srgbClr val="F16522"/>
            </a:solidFill>
          </a:ln>
        </p:spPr>
        <p:txBody>
          <a:bodyPr/>
          <a:lstStyle>
            <a:lvl1pPr marL="0" indent="0">
              <a:buFontTx/>
              <a:buNone/>
              <a:defRPr>
                <a:ln>
                  <a:noFill/>
                </a:ln>
                <a:solidFill>
                  <a:srgbClr val="F16522"/>
                </a:solidFill>
              </a:defRPr>
            </a:lvl1pPr>
          </a:lstStyle>
          <a:p>
            <a:pPr lvl="0"/>
            <a:endParaRPr lang="nl-NL" dirty="0"/>
          </a:p>
        </p:txBody>
      </p:sp>
      <p:sp>
        <p:nvSpPr>
          <p:cNvPr id="2" name="Titel 1">
            <a:extLst>
              <a:ext uri="{FF2B5EF4-FFF2-40B4-BE49-F238E27FC236}">
                <a16:creationId xmlns:a16="http://schemas.microsoft.com/office/drawing/2014/main" id="{B05CAA01-6BFE-1E03-7B8E-081F12EC14EB}"/>
              </a:ext>
            </a:extLst>
          </p:cNvPr>
          <p:cNvSpPr>
            <a:spLocks noGrp="1"/>
          </p:cNvSpPr>
          <p:nvPr>
            <p:ph type="title"/>
          </p:nvPr>
        </p:nvSpPr>
        <p:spPr>
          <a:xfrm>
            <a:off x="435836" y="1396349"/>
            <a:ext cx="4666843" cy="1693361"/>
          </a:xfrm>
          <a:prstGeom prst="rect">
            <a:avLst/>
          </a:prstGeom>
        </p:spPr>
        <p:txBody>
          <a:bodyPr/>
          <a:lstStyle>
            <a:lvl1pPr algn="l">
              <a:defRPr b="1">
                <a:solidFill>
                  <a:schemeClr val="bg1"/>
                </a:solidFill>
                <a:latin typeface="Poppins" panose="00000500000000000000" pitchFamily="2" charset="0"/>
                <a:cs typeface="Poppins" panose="00000500000000000000" pitchFamily="2" charset="0"/>
              </a:defRPr>
            </a:lvl1pPr>
          </a:lstStyle>
          <a:p>
            <a:r>
              <a:rPr lang="nl-NL" dirty="0"/>
              <a:t>Klik om stijl te bewerken</a:t>
            </a:r>
          </a:p>
        </p:txBody>
      </p:sp>
      <p:sp>
        <p:nvSpPr>
          <p:cNvPr id="10" name="Tijdelijke aanduiding voor tekst 9">
            <a:extLst>
              <a:ext uri="{FF2B5EF4-FFF2-40B4-BE49-F238E27FC236}">
                <a16:creationId xmlns:a16="http://schemas.microsoft.com/office/drawing/2014/main" id="{A4BB9C24-204C-36D1-4EB1-EF0490A24FDD}"/>
              </a:ext>
            </a:extLst>
          </p:cNvPr>
          <p:cNvSpPr>
            <a:spLocks noGrp="1"/>
          </p:cNvSpPr>
          <p:nvPr>
            <p:ph type="body" sz="quarter" idx="14" hasCustomPrompt="1"/>
          </p:nvPr>
        </p:nvSpPr>
        <p:spPr>
          <a:xfrm>
            <a:off x="435835" y="3867150"/>
            <a:ext cx="3455128" cy="338138"/>
          </a:xfrm>
          <a:prstGeom prst="rect">
            <a:avLst/>
          </a:prstGeom>
        </p:spPr>
        <p:txBody>
          <a:bodyPr/>
          <a:lstStyle>
            <a:lvl1pPr marL="0" indent="0" algn="l">
              <a:buNone/>
              <a:defRPr sz="825">
                <a:latin typeface="Poppins" panose="00000500000000000000" pitchFamily="2" charset="0"/>
                <a:cs typeface="Poppins" panose="00000500000000000000" pitchFamily="2" charset="0"/>
              </a:defRPr>
            </a:lvl1pPr>
          </a:lstStyle>
          <a:p>
            <a:pPr lvl="0"/>
            <a:r>
              <a:rPr lang="nl-NL" dirty="0"/>
              <a:t>Datum</a:t>
            </a:r>
          </a:p>
        </p:txBody>
      </p:sp>
      <p:sp>
        <p:nvSpPr>
          <p:cNvPr id="7" name="Tijdelijke aanduiding voor tekst 6">
            <a:extLst>
              <a:ext uri="{FF2B5EF4-FFF2-40B4-BE49-F238E27FC236}">
                <a16:creationId xmlns:a16="http://schemas.microsoft.com/office/drawing/2014/main" id="{CF61E7E4-66E7-C78C-B1C6-80FEA5D5F0E2}"/>
              </a:ext>
            </a:extLst>
          </p:cNvPr>
          <p:cNvSpPr>
            <a:spLocks noGrp="1"/>
          </p:cNvSpPr>
          <p:nvPr>
            <p:ph type="body" sz="quarter" idx="17" hasCustomPrompt="1"/>
          </p:nvPr>
        </p:nvSpPr>
        <p:spPr>
          <a:xfrm>
            <a:off x="435834" y="3306610"/>
            <a:ext cx="4025504" cy="428625"/>
          </a:xfrm>
          <a:prstGeom prst="rect">
            <a:avLst/>
          </a:prstGeom>
        </p:spPr>
        <p:txBody>
          <a:bodyPr/>
          <a:lstStyle>
            <a:lvl1pPr marL="0" indent="0">
              <a:buNone/>
              <a:defRPr sz="1575" b="0">
                <a:latin typeface="Poppins" panose="00000500000000000000" pitchFamily="2" charset="0"/>
                <a:cs typeface="Poppins" panose="00000500000000000000" pitchFamily="2" charset="0"/>
              </a:defRPr>
            </a:lvl1pPr>
          </a:lstStyle>
          <a:p>
            <a:pPr lvl="0"/>
            <a:r>
              <a:rPr lang="nl-NL" dirty="0"/>
              <a:t>Ondertitel</a:t>
            </a:r>
          </a:p>
        </p:txBody>
      </p:sp>
      <p:sp>
        <p:nvSpPr>
          <p:cNvPr id="4" name="Tijdelijke aanduiding voor inhoud 4">
            <a:extLst>
              <a:ext uri="{FF2B5EF4-FFF2-40B4-BE49-F238E27FC236}">
                <a16:creationId xmlns:a16="http://schemas.microsoft.com/office/drawing/2014/main" id="{8A7DEC87-B07C-8A87-E13D-8D895A146EA8}"/>
              </a:ext>
            </a:extLst>
          </p:cNvPr>
          <p:cNvSpPr>
            <a:spLocks noGrp="1"/>
          </p:cNvSpPr>
          <p:nvPr>
            <p:ph sz="quarter" idx="12"/>
          </p:nvPr>
        </p:nvSpPr>
        <p:spPr>
          <a:xfrm>
            <a:off x="435835" y="3175263"/>
            <a:ext cx="2216094" cy="45719"/>
          </a:xfrm>
          <a:prstGeom prst="rect">
            <a:avLst/>
          </a:prstGeom>
          <a:solidFill>
            <a:schemeClr val="bg1"/>
          </a:solidFill>
          <a:ln>
            <a:solidFill>
              <a:schemeClr val="bg1"/>
            </a:solidFill>
          </a:ln>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4067575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39D0FCF-4233-1CB9-6EEE-40675274E4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19" name="Tijdelijke aanduiding voor tekst 18">
            <a:extLst>
              <a:ext uri="{FF2B5EF4-FFF2-40B4-BE49-F238E27FC236}">
                <a16:creationId xmlns:a16="http://schemas.microsoft.com/office/drawing/2014/main" id="{110AD5A8-0F4C-8049-00E7-69B0FAFAEC6E}"/>
              </a:ext>
            </a:extLst>
          </p:cNvPr>
          <p:cNvSpPr>
            <a:spLocks noGrp="1"/>
          </p:cNvSpPr>
          <p:nvPr>
            <p:ph type="body" sz="quarter" idx="10" hasCustomPrompt="1"/>
          </p:nvPr>
        </p:nvSpPr>
        <p:spPr>
          <a:xfrm>
            <a:off x="692210" y="332182"/>
            <a:ext cx="4231025" cy="425821"/>
          </a:xfrm>
          <a:prstGeom prst="rect">
            <a:avLst/>
          </a:prstGeom>
        </p:spPr>
        <p:txBody>
          <a:bodyPr/>
          <a:lstStyle>
            <a:lvl1pPr marL="0" indent="0">
              <a:buNone/>
              <a:defRPr sz="1575"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21" name="Tijdelijke aanduiding voor tekst 20">
            <a:extLst>
              <a:ext uri="{FF2B5EF4-FFF2-40B4-BE49-F238E27FC236}">
                <a16:creationId xmlns:a16="http://schemas.microsoft.com/office/drawing/2014/main" id="{AC27054E-1CEB-8A36-3113-1D3D9F7945E6}"/>
              </a:ext>
            </a:extLst>
          </p:cNvPr>
          <p:cNvSpPr>
            <a:spLocks noGrp="1"/>
          </p:cNvSpPr>
          <p:nvPr>
            <p:ph type="body" sz="quarter" idx="11" hasCustomPrompt="1"/>
          </p:nvPr>
        </p:nvSpPr>
        <p:spPr>
          <a:xfrm>
            <a:off x="692209" y="985962"/>
            <a:ext cx="7721087" cy="5431168"/>
          </a:xfrm>
          <a:prstGeom prst="rect">
            <a:avLst/>
          </a:prstGeom>
        </p:spPr>
        <p:txBody>
          <a:bodyPr/>
          <a:lstStyle>
            <a:lvl1pPr marL="171450" indent="-171450">
              <a:buFontTx/>
              <a:buBlip>
                <a:blip r:embed="rId4"/>
              </a:buBlip>
              <a:defRPr sz="825">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 name="Tijdelijke aanduiding voor dianummer 1">
            <a:extLst>
              <a:ext uri="{FF2B5EF4-FFF2-40B4-BE49-F238E27FC236}">
                <a16:creationId xmlns:a16="http://schemas.microsoft.com/office/drawing/2014/main" id="{FB82755C-39D3-3162-4492-69E1244C0ECC}"/>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5" name="Tijdelijke aanduiding voor inhoud 4">
            <a:extLst>
              <a:ext uri="{FF2B5EF4-FFF2-40B4-BE49-F238E27FC236}">
                <a16:creationId xmlns:a16="http://schemas.microsoft.com/office/drawing/2014/main" id="{7616BEA5-C34F-40D3-3FE2-BE22A9EA89A5}"/>
              </a:ext>
            </a:extLst>
          </p:cNvPr>
          <p:cNvSpPr>
            <a:spLocks noGrp="1"/>
          </p:cNvSpPr>
          <p:nvPr>
            <p:ph sz="quarter" idx="12"/>
          </p:nvPr>
        </p:nvSpPr>
        <p:spPr>
          <a:xfrm>
            <a:off x="692210" y="849123"/>
            <a:ext cx="1625321" cy="45719"/>
          </a:xfrm>
          <a:prstGeom prst="rect">
            <a:avLst/>
          </a:prstGeom>
          <a:solidFill>
            <a:srgbClr val="F16522"/>
          </a:solidFill>
          <a:ln>
            <a:solidFill>
              <a:srgbClr val="F16522"/>
            </a:solidFill>
          </a:ln>
        </p:spPr>
        <p:txBody>
          <a:bodyPr wrap="none">
            <a:noAutofit/>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776893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sie &amp; Visie ">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203E57-5A2D-37A4-900F-6F8671644C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2" name="Tijdelijke aanduiding voor dianummer 1">
            <a:extLst>
              <a:ext uri="{FF2B5EF4-FFF2-40B4-BE49-F238E27FC236}">
                <a16:creationId xmlns:a16="http://schemas.microsoft.com/office/drawing/2014/main" id="{84E3CE57-B46E-EA34-CB68-847A90C4039D}"/>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a:p>
        </p:txBody>
      </p:sp>
    </p:spTree>
    <p:extLst>
      <p:ext uri="{BB962C8B-B14F-4D97-AF65-F5344CB8AC3E}">
        <p14:creationId xmlns:p14="http://schemas.microsoft.com/office/powerpoint/2010/main" val="1988727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losofie van CLO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E48686A-E1C4-A1E1-B90E-B056E775FA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6" name="Tijdelijke aanduiding voor tekst 5">
            <a:extLst>
              <a:ext uri="{FF2B5EF4-FFF2-40B4-BE49-F238E27FC236}">
                <a16:creationId xmlns:a16="http://schemas.microsoft.com/office/drawing/2014/main" id="{555A2900-A748-1963-578A-D10F2BBC5E99}"/>
              </a:ext>
            </a:extLst>
          </p:cNvPr>
          <p:cNvSpPr>
            <a:spLocks noGrp="1"/>
          </p:cNvSpPr>
          <p:nvPr>
            <p:ph type="body" sz="quarter" idx="10" hasCustomPrompt="1"/>
          </p:nvPr>
        </p:nvSpPr>
        <p:spPr>
          <a:xfrm>
            <a:off x="4151710" y="693625"/>
            <a:ext cx="3826669" cy="374877"/>
          </a:xfrm>
          <a:prstGeom prst="rect">
            <a:avLst/>
          </a:prstGeom>
        </p:spPr>
        <p:txBody>
          <a:bodyPr/>
          <a:lstStyle>
            <a:lvl1pPr marL="0" indent="0">
              <a:buNone/>
              <a:defRPr sz="1575"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8" name="Tijdelijke aanduiding voor tekst 7">
            <a:extLst>
              <a:ext uri="{FF2B5EF4-FFF2-40B4-BE49-F238E27FC236}">
                <a16:creationId xmlns:a16="http://schemas.microsoft.com/office/drawing/2014/main" id="{67DF621D-33FB-710B-0B0A-5386A439628E}"/>
              </a:ext>
            </a:extLst>
          </p:cNvPr>
          <p:cNvSpPr>
            <a:spLocks noGrp="1"/>
          </p:cNvSpPr>
          <p:nvPr>
            <p:ph type="body" sz="quarter" idx="11" hasCustomPrompt="1"/>
          </p:nvPr>
        </p:nvSpPr>
        <p:spPr>
          <a:xfrm>
            <a:off x="4151710" y="1428751"/>
            <a:ext cx="4623197" cy="4881563"/>
          </a:xfrm>
          <a:prstGeom prst="rect">
            <a:avLst/>
          </a:prstGeom>
        </p:spPr>
        <p:txBody>
          <a:bodyPr/>
          <a:lstStyle>
            <a:lvl1pPr marL="214313" indent="-214313">
              <a:buFontTx/>
              <a:buBlip>
                <a:blip r:embed="rId4"/>
              </a:buBlip>
              <a:defRPr sz="825">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B2DF60B0-EFA7-253A-6E04-83C58E6C23F0}"/>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7" name="Tijdelijke aanduiding voor inhoud 4">
            <a:extLst>
              <a:ext uri="{FF2B5EF4-FFF2-40B4-BE49-F238E27FC236}">
                <a16:creationId xmlns:a16="http://schemas.microsoft.com/office/drawing/2014/main" id="{E85A3708-EB9A-4D8D-D335-3A6C4CC8CAE0}"/>
              </a:ext>
            </a:extLst>
          </p:cNvPr>
          <p:cNvSpPr>
            <a:spLocks noGrp="1"/>
          </p:cNvSpPr>
          <p:nvPr>
            <p:ph sz="quarter" idx="12"/>
          </p:nvPr>
        </p:nvSpPr>
        <p:spPr>
          <a:xfrm>
            <a:off x="4151710" y="1225767"/>
            <a:ext cx="1625321"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1830391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orizontale afbeeldin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0C479A8-1DFC-6E1D-10F8-9BF264F24F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7" name="Tijdelijke aanduiding voor afbeelding 6">
            <a:extLst>
              <a:ext uri="{FF2B5EF4-FFF2-40B4-BE49-F238E27FC236}">
                <a16:creationId xmlns:a16="http://schemas.microsoft.com/office/drawing/2014/main" id="{4D5D6DBC-52EF-3C18-C9CF-103AEB075254}"/>
              </a:ext>
            </a:extLst>
          </p:cNvPr>
          <p:cNvSpPr>
            <a:spLocks noGrp="1"/>
          </p:cNvSpPr>
          <p:nvPr>
            <p:ph type="pic" sz="quarter" idx="13"/>
          </p:nvPr>
        </p:nvSpPr>
        <p:spPr>
          <a:xfrm>
            <a:off x="0" y="0"/>
            <a:ext cx="9144000" cy="3581400"/>
          </a:xfrm>
          <a:prstGeom prst="rect">
            <a:avLst/>
          </a:prstGeom>
        </p:spPr>
        <p:txBody>
          <a:bodyPr/>
          <a:lstStyle/>
          <a:p>
            <a:endParaRPr lang="nl-NL" dirty="0"/>
          </a:p>
        </p:txBody>
      </p:sp>
      <p:sp>
        <p:nvSpPr>
          <p:cNvPr id="9" name="Tijdelijke aanduiding voor tekst 8">
            <a:extLst>
              <a:ext uri="{FF2B5EF4-FFF2-40B4-BE49-F238E27FC236}">
                <a16:creationId xmlns:a16="http://schemas.microsoft.com/office/drawing/2014/main" id="{968A3CEC-F993-DDC9-CEAA-D1359B418C0B}"/>
              </a:ext>
            </a:extLst>
          </p:cNvPr>
          <p:cNvSpPr>
            <a:spLocks noGrp="1"/>
          </p:cNvSpPr>
          <p:nvPr>
            <p:ph type="body" sz="quarter" idx="14" hasCustomPrompt="1"/>
          </p:nvPr>
        </p:nvSpPr>
        <p:spPr>
          <a:xfrm>
            <a:off x="1710277" y="3728638"/>
            <a:ext cx="5723447" cy="365125"/>
          </a:xfrm>
          <a:prstGeom prst="rect">
            <a:avLst/>
          </a:prstGeom>
        </p:spPr>
        <p:txBody>
          <a:bodyPr/>
          <a:lstStyle>
            <a:lvl1pPr marL="0" indent="0" algn="ctr">
              <a:buNone/>
              <a:defRPr sz="1575" b="1">
                <a:solidFill>
                  <a:schemeClr val="bg1"/>
                </a:solidFill>
                <a:latin typeface="Poppins" panose="00000500000000000000" pitchFamily="2" charset="0"/>
                <a:cs typeface="Poppins" panose="00000500000000000000" pitchFamily="2" charset="0"/>
              </a:defRPr>
            </a:lvl1pPr>
          </a:lstStyle>
          <a:p>
            <a:pPr lvl="0"/>
            <a:r>
              <a:rPr lang="nl-NL" dirty="0"/>
              <a:t>Titel</a:t>
            </a:r>
          </a:p>
        </p:txBody>
      </p:sp>
      <p:sp>
        <p:nvSpPr>
          <p:cNvPr id="11" name="Tijdelijke aanduiding voor tekst 10">
            <a:extLst>
              <a:ext uri="{FF2B5EF4-FFF2-40B4-BE49-F238E27FC236}">
                <a16:creationId xmlns:a16="http://schemas.microsoft.com/office/drawing/2014/main" id="{3BD4FE89-9E7B-8CFC-72E2-23CA80EB43C2}"/>
              </a:ext>
            </a:extLst>
          </p:cNvPr>
          <p:cNvSpPr>
            <a:spLocks noGrp="1"/>
          </p:cNvSpPr>
          <p:nvPr>
            <p:ph type="body" sz="quarter" idx="15" hasCustomPrompt="1"/>
          </p:nvPr>
        </p:nvSpPr>
        <p:spPr>
          <a:xfrm>
            <a:off x="1710277" y="4447380"/>
            <a:ext cx="5723447" cy="2025650"/>
          </a:xfrm>
          <a:prstGeom prst="rect">
            <a:avLst/>
          </a:prstGeom>
        </p:spPr>
        <p:txBody>
          <a:bodyPr/>
          <a:lstStyle>
            <a:lvl1pPr marL="0" indent="0" algn="ctr">
              <a:buNone/>
              <a:defRPr sz="825">
                <a:solidFill>
                  <a:schemeClr val="bg1"/>
                </a:solidFill>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424505FF-4638-DB40-DF41-9F34B28EF5E9}"/>
              </a:ext>
            </a:extLst>
          </p:cNvPr>
          <p:cNvSpPr>
            <a:spLocks noGrp="1"/>
          </p:cNvSpPr>
          <p:nvPr>
            <p:ph type="sldNum" sz="quarter" idx="4"/>
          </p:nvPr>
        </p:nvSpPr>
        <p:spPr>
          <a:xfrm>
            <a:off x="7862206" y="6348186"/>
            <a:ext cx="579665" cy="365125"/>
          </a:xfrm>
          <a:prstGeom prst="rect">
            <a:avLst/>
          </a:prstGeom>
        </p:spPr>
        <p:txBody>
          <a:bodyPr vert="horz" lIns="91440" tIns="45720" rIns="91440" bIns="45720" rtlCol="0" anchor="ctr"/>
          <a:lstStyle>
            <a:lvl1pPr algn="r">
              <a:defRPr sz="825">
                <a:solidFill>
                  <a:schemeClr val="bg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1761AAFA-99B2-0063-C01C-31627D0BDBB0}"/>
              </a:ext>
            </a:extLst>
          </p:cNvPr>
          <p:cNvSpPr>
            <a:spLocks noGrp="1"/>
          </p:cNvSpPr>
          <p:nvPr>
            <p:ph sz="quarter" idx="12"/>
          </p:nvPr>
        </p:nvSpPr>
        <p:spPr>
          <a:xfrm>
            <a:off x="3759340" y="4263388"/>
            <a:ext cx="1625321"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3508624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oofdstuknumm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B04B4C5-FA91-F944-51E3-4636BA360D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7" name="Tijdelijke aanduiding voor afbeelding 6">
            <a:extLst>
              <a:ext uri="{FF2B5EF4-FFF2-40B4-BE49-F238E27FC236}">
                <a16:creationId xmlns:a16="http://schemas.microsoft.com/office/drawing/2014/main" id="{9AE24F51-0368-5484-FAFB-97AE75CF545E}"/>
              </a:ext>
            </a:extLst>
          </p:cNvPr>
          <p:cNvSpPr>
            <a:spLocks noGrp="1"/>
          </p:cNvSpPr>
          <p:nvPr>
            <p:ph type="pic" sz="quarter" idx="13"/>
          </p:nvPr>
        </p:nvSpPr>
        <p:spPr>
          <a:xfrm>
            <a:off x="-567" y="0"/>
            <a:ext cx="4572000" cy="6858000"/>
          </a:xfrm>
          <a:prstGeom prst="rect">
            <a:avLst/>
          </a:prstGeom>
        </p:spPr>
        <p:txBody>
          <a:bodyPr/>
          <a:lstStyle/>
          <a:p>
            <a:endParaRPr lang="nl-NL" dirty="0"/>
          </a:p>
        </p:txBody>
      </p:sp>
      <p:sp>
        <p:nvSpPr>
          <p:cNvPr id="9" name="Tijdelijke aanduiding voor tekst 8">
            <a:extLst>
              <a:ext uri="{FF2B5EF4-FFF2-40B4-BE49-F238E27FC236}">
                <a16:creationId xmlns:a16="http://schemas.microsoft.com/office/drawing/2014/main" id="{ED171388-60C9-9DA5-7526-A297D0B3961E}"/>
              </a:ext>
            </a:extLst>
          </p:cNvPr>
          <p:cNvSpPr>
            <a:spLocks noGrp="1"/>
          </p:cNvSpPr>
          <p:nvPr>
            <p:ph type="body" sz="quarter" idx="14" hasCustomPrompt="1"/>
          </p:nvPr>
        </p:nvSpPr>
        <p:spPr>
          <a:xfrm>
            <a:off x="4961335" y="2820867"/>
            <a:ext cx="2730103" cy="401934"/>
          </a:xfrm>
          <a:prstGeom prst="rect">
            <a:avLst/>
          </a:prstGeom>
        </p:spPr>
        <p:txBody>
          <a:bodyPr/>
          <a:lstStyle>
            <a:lvl1pPr marL="0" indent="0">
              <a:buNone/>
              <a:defRPr sz="1575" b="1">
                <a:solidFill>
                  <a:schemeClr val="bg1"/>
                </a:solidFill>
                <a:latin typeface="Poppins" panose="00000500000000000000" pitchFamily="2" charset="0"/>
                <a:cs typeface="Poppins" panose="00000500000000000000" pitchFamily="2" charset="0"/>
              </a:defRPr>
            </a:lvl1pPr>
          </a:lstStyle>
          <a:p>
            <a:pPr lvl="0"/>
            <a:r>
              <a:rPr lang="nl-NL" dirty="0"/>
              <a:t>Titel</a:t>
            </a:r>
          </a:p>
        </p:txBody>
      </p:sp>
      <p:sp>
        <p:nvSpPr>
          <p:cNvPr id="11" name="Tijdelijke aanduiding voor tekst 10">
            <a:extLst>
              <a:ext uri="{FF2B5EF4-FFF2-40B4-BE49-F238E27FC236}">
                <a16:creationId xmlns:a16="http://schemas.microsoft.com/office/drawing/2014/main" id="{F5D1ED05-0A51-2428-4304-4B6019FCD7F5}"/>
              </a:ext>
            </a:extLst>
          </p:cNvPr>
          <p:cNvSpPr>
            <a:spLocks noGrp="1"/>
          </p:cNvSpPr>
          <p:nvPr>
            <p:ph type="body" sz="quarter" idx="15" hasCustomPrompt="1"/>
          </p:nvPr>
        </p:nvSpPr>
        <p:spPr>
          <a:xfrm>
            <a:off x="4961335" y="3635197"/>
            <a:ext cx="3652838" cy="1025525"/>
          </a:xfrm>
          <a:prstGeom prst="rect">
            <a:avLst/>
          </a:prstGeom>
        </p:spPr>
        <p:txBody>
          <a:bodyPr/>
          <a:lstStyle>
            <a:lvl1pPr marL="0" indent="0">
              <a:buNone/>
              <a:defRPr sz="825">
                <a:solidFill>
                  <a:schemeClr val="bg1"/>
                </a:solidFill>
                <a:latin typeface="Poppins" panose="00000500000000000000" pitchFamily="2" charset="0"/>
                <a:cs typeface="Poppins" panose="00000500000000000000" pitchFamily="2" charset="0"/>
              </a:defRPr>
            </a:lvl1pPr>
          </a:lstStyle>
          <a:p>
            <a:pPr lvl="0"/>
            <a:r>
              <a:rPr lang="nl-NL" dirty="0"/>
              <a:t>Tekst</a:t>
            </a:r>
          </a:p>
        </p:txBody>
      </p:sp>
      <p:sp>
        <p:nvSpPr>
          <p:cNvPr id="16" name="Ovaal 15">
            <a:extLst>
              <a:ext uri="{FF2B5EF4-FFF2-40B4-BE49-F238E27FC236}">
                <a16:creationId xmlns:a16="http://schemas.microsoft.com/office/drawing/2014/main" id="{143EC77E-8316-824D-D422-8F6E8DFE2B0A}"/>
              </a:ext>
            </a:extLst>
          </p:cNvPr>
          <p:cNvSpPr>
            <a:spLocks/>
          </p:cNvSpPr>
          <p:nvPr userDrawn="1"/>
        </p:nvSpPr>
        <p:spPr>
          <a:xfrm>
            <a:off x="1254062" y="2062740"/>
            <a:ext cx="2062742" cy="273251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5" name="Tijdelijke aanduiding voor dianummer 1">
            <a:extLst>
              <a:ext uri="{FF2B5EF4-FFF2-40B4-BE49-F238E27FC236}">
                <a16:creationId xmlns:a16="http://schemas.microsoft.com/office/drawing/2014/main" id="{5B3351F2-8121-D735-A53F-820CA73EAD0F}"/>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bg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2" name="Tijdelijke aanduiding voor inhoud 4">
            <a:extLst>
              <a:ext uri="{FF2B5EF4-FFF2-40B4-BE49-F238E27FC236}">
                <a16:creationId xmlns:a16="http://schemas.microsoft.com/office/drawing/2014/main" id="{D08B5B91-62EF-A91F-4980-E3FBBD8ACFDD}"/>
              </a:ext>
            </a:extLst>
          </p:cNvPr>
          <p:cNvSpPr>
            <a:spLocks noGrp="1"/>
          </p:cNvSpPr>
          <p:nvPr>
            <p:ph sz="quarter" idx="12"/>
          </p:nvPr>
        </p:nvSpPr>
        <p:spPr>
          <a:xfrm>
            <a:off x="4961335" y="3406140"/>
            <a:ext cx="1625321"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2215959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en tekst oranj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3C26DC5-8FE1-0949-90A5-94D70F7EE9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6" name="Tijdelijke aanduiding voor tekst 5">
            <a:extLst>
              <a:ext uri="{FF2B5EF4-FFF2-40B4-BE49-F238E27FC236}">
                <a16:creationId xmlns:a16="http://schemas.microsoft.com/office/drawing/2014/main" id="{19553422-C8C9-A989-0D26-4CA4197EFC17}"/>
              </a:ext>
            </a:extLst>
          </p:cNvPr>
          <p:cNvSpPr>
            <a:spLocks noGrp="1"/>
          </p:cNvSpPr>
          <p:nvPr>
            <p:ph type="body" sz="quarter" idx="10" hasCustomPrompt="1"/>
          </p:nvPr>
        </p:nvSpPr>
        <p:spPr>
          <a:xfrm>
            <a:off x="716756" y="239283"/>
            <a:ext cx="4877991" cy="444931"/>
          </a:xfrm>
          <a:prstGeom prst="rect">
            <a:avLst/>
          </a:prstGeom>
        </p:spPr>
        <p:txBody>
          <a:bodyPr/>
          <a:lstStyle>
            <a:lvl1pPr marL="0" indent="0">
              <a:buNone/>
              <a:defRPr sz="1575" b="1">
                <a:solidFill>
                  <a:schemeClr val="bg1"/>
                </a:solidFill>
                <a:latin typeface="Poppins" panose="00000500000000000000" pitchFamily="2" charset="0"/>
                <a:cs typeface="Poppins" panose="00000500000000000000" pitchFamily="2" charset="0"/>
              </a:defRPr>
            </a:lvl1pPr>
          </a:lstStyle>
          <a:p>
            <a:pPr lvl="0"/>
            <a:r>
              <a:rPr lang="nl-NL" dirty="0"/>
              <a:t>Titel</a:t>
            </a:r>
          </a:p>
        </p:txBody>
      </p:sp>
      <p:sp>
        <p:nvSpPr>
          <p:cNvPr id="8" name="Tijdelijke aanduiding voor tekst 7">
            <a:extLst>
              <a:ext uri="{FF2B5EF4-FFF2-40B4-BE49-F238E27FC236}">
                <a16:creationId xmlns:a16="http://schemas.microsoft.com/office/drawing/2014/main" id="{F4CC251A-819E-7F4D-0E20-8767B25DEBAE}"/>
              </a:ext>
            </a:extLst>
          </p:cNvPr>
          <p:cNvSpPr>
            <a:spLocks noGrp="1"/>
          </p:cNvSpPr>
          <p:nvPr>
            <p:ph type="body" sz="quarter" idx="11" hasCustomPrompt="1"/>
          </p:nvPr>
        </p:nvSpPr>
        <p:spPr>
          <a:xfrm>
            <a:off x="716756" y="949755"/>
            <a:ext cx="7602141" cy="5668963"/>
          </a:xfrm>
          <a:prstGeom prst="rect">
            <a:avLst/>
          </a:prstGeom>
        </p:spPr>
        <p:txBody>
          <a:bodyPr/>
          <a:lstStyle>
            <a:lvl1pPr marL="128588" indent="-128588">
              <a:buFont typeface="Wingdings" panose="05000000000000000000" pitchFamily="2" charset="2"/>
              <a:buChar char="Ø"/>
              <a:defRPr sz="825">
                <a:solidFill>
                  <a:schemeClr val="bg1"/>
                </a:solidFill>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77E2A18A-AA2B-8DEF-D60D-799391F72B67}"/>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bg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F15F1E12-EF5C-CBC2-FF5D-1024DA9A4E3A}"/>
              </a:ext>
            </a:extLst>
          </p:cNvPr>
          <p:cNvSpPr>
            <a:spLocks noGrp="1"/>
          </p:cNvSpPr>
          <p:nvPr>
            <p:ph sz="quarter" idx="12"/>
          </p:nvPr>
        </p:nvSpPr>
        <p:spPr>
          <a:xfrm>
            <a:off x="716757" y="796753"/>
            <a:ext cx="1625321"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3303846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4217E-B623-614B-A7D9-8242EA2148CE}"/>
              </a:ext>
            </a:extLst>
          </p:cNvPr>
          <p:cNvSpPr>
            <a:spLocks noGrp="1"/>
          </p:cNvSpPr>
          <p:nvPr>
            <p:ph type="title"/>
          </p:nvPr>
        </p:nvSpPr>
        <p:spPr>
          <a:xfrm>
            <a:off x="623888" y="1709738"/>
            <a:ext cx="78867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5E315D9-BEDF-A177-18D8-3FDD5C10F3A4}"/>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Tree>
    <p:extLst>
      <p:ext uri="{BB962C8B-B14F-4D97-AF65-F5344CB8AC3E}">
        <p14:creationId xmlns:p14="http://schemas.microsoft.com/office/powerpoint/2010/main" val="194342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met side-n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FC0A80C-B77F-A0AE-CFBE-0D15DAD045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6" name="Tijdelijke aanduiding voor tekst 5">
            <a:extLst>
              <a:ext uri="{FF2B5EF4-FFF2-40B4-BE49-F238E27FC236}">
                <a16:creationId xmlns:a16="http://schemas.microsoft.com/office/drawing/2014/main" id="{6374D2D2-4B0C-E577-8524-F8EFE6EE4190}"/>
              </a:ext>
            </a:extLst>
          </p:cNvPr>
          <p:cNvSpPr>
            <a:spLocks noGrp="1"/>
          </p:cNvSpPr>
          <p:nvPr>
            <p:ph type="body" sz="quarter" idx="10" hasCustomPrompt="1"/>
          </p:nvPr>
        </p:nvSpPr>
        <p:spPr>
          <a:xfrm>
            <a:off x="1578769" y="221745"/>
            <a:ext cx="5986463" cy="376460"/>
          </a:xfrm>
          <a:prstGeom prst="rect">
            <a:avLst/>
          </a:prstGeom>
        </p:spPr>
        <p:txBody>
          <a:bodyPr/>
          <a:lstStyle>
            <a:lvl1pPr marL="0" indent="0" algn="ctr">
              <a:buNone/>
              <a:defRPr sz="1575" b="1">
                <a:solidFill>
                  <a:schemeClr val="bg1"/>
                </a:solidFill>
                <a:latin typeface="Poppins" panose="00000500000000000000" pitchFamily="2" charset="0"/>
                <a:cs typeface="Poppins" panose="00000500000000000000" pitchFamily="2" charset="0"/>
              </a:defRPr>
            </a:lvl1pPr>
          </a:lstStyle>
          <a:p>
            <a:pPr lvl="0"/>
            <a:r>
              <a:rPr lang="nl-NL"/>
              <a:t>Titel</a:t>
            </a:r>
          </a:p>
        </p:txBody>
      </p:sp>
      <p:sp>
        <p:nvSpPr>
          <p:cNvPr id="8" name="Tijdelijke aanduiding voor tekst 7">
            <a:extLst>
              <a:ext uri="{FF2B5EF4-FFF2-40B4-BE49-F238E27FC236}">
                <a16:creationId xmlns:a16="http://schemas.microsoft.com/office/drawing/2014/main" id="{234F28AC-4271-EC3D-307E-DEF8B70AB748}"/>
              </a:ext>
            </a:extLst>
          </p:cNvPr>
          <p:cNvSpPr>
            <a:spLocks noGrp="1"/>
          </p:cNvSpPr>
          <p:nvPr>
            <p:ph type="body" sz="quarter" idx="11" hasCustomPrompt="1"/>
          </p:nvPr>
        </p:nvSpPr>
        <p:spPr>
          <a:xfrm>
            <a:off x="223838" y="1230594"/>
            <a:ext cx="4705350" cy="5405156"/>
          </a:xfrm>
          <a:prstGeom prst="rect">
            <a:avLst/>
          </a:prstGeom>
        </p:spPr>
        <p:txBody>
          <a:bodyPr/>
          <a:lstStyle>
            <a:lvl1pPr marL="128588" indent="-128588">
              <a:buFontTx/>
              <a:buBlip>
                <a:blip r:embed="rId4"/>
              </a:buBlip>
              <a:defRPr sz="825">
                <a:latin typeface="Poppins" panose="00000500000000000000" pitchFamily="2" charset="0"/>
                <a:cs typeface="Poppins" panose="00000500000000000000" pitchFamily="2" charset="0"/>
              </a:defRPr>
            </a:lvl1pPr>
          </a:lstStyle>
          <a:p>
            <a:pPr lvl="0"/>
            <a:r>
              <a:rPr lang="nl-NL"/>
              <a:t>Tekst</a:t>
            </a:r>
          </a:p>
        </p:txBody>
      </p:sp>
      <p:sp>
        <p:nvSpPr>
          <p:cNvPr id="10" name="Tijdelijke aanduiding voor tekst 9">
            <a:extLst>
              <a:ext uri="{FF2B5EF4-FFF2-40B4-BE49-F238E27FC236}">
                <a16:creationId xmlns:a16="http://schemas.microsoft.com/office/drawing/2014/main" id="{6DCC2622-07BA-9CAA-7D5F-BCB0976245D4}"/>
              </a:ext>
            </a:extLst>
          </p:cNvPr>
          <p:cNvSpPr>
            <a:spLocks noGrp="1"/>
          </p:cNvSpPr>
          <p:nvPr>
            <p:ph type="body" sz="quarter" idx="12" hasCustomPrompt="1"/>
          </p:nvPr>
        </p:nvSpPr>
        <p:spPr>
          <a:xfrm>
            <a:off x="5339297" y="1230594"/>
            <a:ext cx="3638550" cy="5405156"/>
          </a:xfrm>
          <a:prstGeom prst="rect">
            <a:avLst/>
          </a:prstGeom>
        </p:spPr>
        <p:txBody>
          <a:bodyPr/>
          <a:lstStyle>
            <a:lvl1pPr marL="128588" indent="-128588">
              <a:buFontTx/>
              <a:buBlip>
                <a:blip r:embed="rId4"/>
              </a:buBlip>
              <a:defRPr sz="825">
                <a:latin typeface="Poppins" panose="00000500000000000000" pitchFamily="2" charset="0"/>
                <a:cs typeface="Poppins" panose="00000500000000000000" pitchFamily="2" charset="0"/>
              </a:defRPr>
            </a:lvl1pPr>
          </a:lstStyle>
          <a:p>
            <a:pPr lvl="0"/>
            <a:r>
              <a:rPr lang="nl-NL"/>
              <a:t>Tekst</a:t>
            </a:r>
          </a:p>
        </p:txBody>
      </p:sp>
      <p:sp>
        <p:nvSpPr>
          <p:cNvPr id="2" name="Tijdelijke aanduiding voor dianummer 1">
            <a:extLst>
              <a:ext uri="{FF2B5EF4-FFF2-40B4-BE49-F238E27FC236}">
                <a16:creationId xmlns:a16="http://schemas.microsoft.com/office/drawing/2014/main" id="{A7D4E61A-5024-AEF0-F9F5-89F2DC4B7ED5}"/>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a:p>
        </p:txBody>
      </p:sp>
      <p:sp>
        <p:nvSpPr>
          <p:cNvPr id="3" name="Tijdelijke aanduiding voor inhoud 4">
            <a:extLst>
              <a:ext uri="{FF2B5EF4-FFF2-40B4-BE49-F238E27FC236}">
                <a16:creationId xmlns:a16="http://schemas.microsoft.com/office/drawing/2014/main" id="{0DA7F1D3-4526-3D57-0858-98CBC934CDCA}"/>
              </a:ext>
            </a:extLst>
          </p:cNvPr>
          <p:cNvSpPr>
            <a:spLocks noGrp="1"/>
          </p:cNvSpPr>
          <p:nvPr>
            <p:ph sz="quarter" idx="13"/>
          </p:nvPr>
        </p:nvSpPr>
        <p:spPr>
          <a:xfrm>
            <a:off x="3759340" y="819951"/>
            <a:ext cx="1625321"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a:p>
        </p:txBody>
      </p:sp>
    </p:spTree>
    <p:extLst>
      <p:ext uri="{BB962C8B-B14F-4D97-AF65-F5344CB8AC3E}">
        <p14:creationId xmlns:p14="http://schemas.microsoft.com/office/powerpoint/2010/main" val="2363731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 links">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2D2BB82-E3E6-D25D-C7C6-96502E4B10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11" name="Tijdelijke aanduiding voor afbeelding 2">
            <a:extLst>
              <a:ext uri="{FF2B5EF4-FFF2-40B4-BE49-F238E27FC236}">
                <a16:creationId xmlns:a16="http://schemas.microsoft.com/office/drawing/2014/main" id="{919656CA-A35A-F744-27FE-E16E6369883E}"/>
              </a:ext>
            </a:extLst>
          </p:cNvPr>
          <p:cNvSpPr>
            <a:spLocks noGrp="1"/>
          </p:cNvSpPr>
          <p:nvPr>
            <p:ph type="pic" idx="11"/>
          </p:nvPr>
        </p:nvSpPr>
        <p:spPr>
          <a:xfrm>
            <a:off x="192281" y="230737"/>
            <a:ext cx="4161325" cy="644991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dirty="0"/>
          </a:p>
        </p:txBody>
      </p:sp>
      <p:sp>
        <p:nvSpPr>
          <p:cNvPr id="13" name="Tijdelijke aanduiding voor tekst 12">
            <a:extLst>
              <a:ext uri="{FF2B5EF4-FFF2-40B4-BE49-F238E27FC236}">
                <a16:creationId xmlns:a16="http://schemas.microsoft.com/office/drawing/2014/main" id="{33219D93-3415-F2CE-E0F2-46241F38F235}"/>
              </a:ext>
            </a:extLst>
          </p:cNvPr>
          <p:cNvSpPr>
            <a:spLocks noGrp="1"/>
          </p:cNvSpPr>
          <p:nvPr>
            <p:ph type="body" sz="quarter" idx="12" hasCustomPrompt="1"/>
          </p:nvPr>
        </p:nvSpPr>
        <p:spPr>
          <a:xfrm>
            <a:off x="6588516" y="908457"/>
            <a:ext cx="2173294" cy="442779"/>
          </a:xfrm>
          <a:prstGeom prst="rect">
            <a:avLst/>
          </a:prstGeom>
        </p:spPr>
        <p:txBody>
          <a:bodyPr/>
          <a:lstStyle>
            <a:lvl1pPr marL="0" indent="0" algn="r">
              <a:buNone/>
              <a:defRPr sz="1575"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15" name="Tijdelijke aanduiding voor tekst 14">
            <a:extLst>
              <a:ext uri="{FF2B5EF4-FFF2-40B4-BE49-F238E27FC236}">
                <a16:creationId xmlns:a16="http://schemas.microsoft.com/office/drawing/2014/main" id="{5C76F95A-4821-D5DA-FA73-E695E445922B}"/>
              </a:ext>
            </a:extLst>
          </p:cNvPr>
          <p:cNvSpPr>
            <a:spLocks noGrp="1"/>
          </p:cNvSpPr>
          <p:nvPr>
            <p:ph type="body" sz="quarter" idx="13" hasCustomPrompt="1"/>
          </p:nvPr>
        </p:nvSpPr>
        <p:spPr>
          <a:xfrm>
            <a:off x="4660106" y="1606610"/>
            <a:ext cx="4101704" cy="4708919"/>
          </a:xfrm>
          <a:prstGeom prst="rect">
            <a:avLst/>
          </a:prstGeom>
        </p:spPr>
        <p:txBody>
          <a:bodyPr/>
          <a:lstStyle>
            <a:lvl1pPr marL="0" indent="0" algn="r">
              <a:buNone/>
              <a:defRPr sz="825">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 name="Tijdelijke aanduiding voor dianummer 1">
            <a:extLst>
              <a:ext uri="{FF2B5EF4-FFF2-40B4-BE49-F238E27FC236}">
                <a16:creationId xmlns:a16="http://schemas.microsoft.com/office/drawing/2014/main" id="{B487473C-323D-67DC-46A1-7A6066BFA8B3}"/>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5164FEA6-D0EE-B5C0-B256-57DAAA2D52CF}"/>
              </a:ext>
            </a:extLst>
          </p:cNvPr>
          <p:cNvSpPr>
            <a:spLocks noGrp="1"/>
          </p:cNvSpPr>
          <p:nvPr>
            <p:ph sz="quarter" idx="14"/>
          </p:nvPr>
        </p:nvSpPr>
        <p:spPr>
          <a:xfrm>
            <a:off x="7136489" y="1456063"/>
            <a:ext cx="1625321"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1587476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beelding links 2.0">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8A724E8-5822-69A7-44D7-C2178B79ACC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8" name="Tijdelijke aanduiding voor afbeelding 2">
            <a:extLst>
              <a:ext uri="{FF2B5EF4-FFF2-40B4-BE49-F238E27FC236}">
                <a16:creationId xmlns:a16="http://schemas.microsoft.com/office/drawing/2014/main" id="{1C821EF1-FFFB-A31D-672E-76CED36F6C08}"/>
              </a:ext>
            </a:extLst>
          </p:cNvPr>
          <p:cNvSpPr>
            <a:spLocks noGrp="1"/>
          </p:cNvSpPr>
          <p:nvPr>
            <p:ph type="pic" idx="11"/>
          </p:nvPr>
        </p:nvSpPr>
        <p:spPr>
          <a:xfrm>
            <a:off x="0" y="0"/>
            <a:ext cx="3794181" cy="68580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dirty="0"/>
          </a:p>
        </p:txBody>
      </p:sp>
      <p:sp>
        <p:nvSpPr>
          <p:cNvPr id="13" name="Tijdelijke aanduiding voor tekst 12">
            <a:extLst>
              <a:ext uri="{FF2B5EF4-FFF2-40B4-BE49-F238E27FC236}">
                <a16:creationId xmlns:a16="http://schemas.microsoft.com/office/drawing/2014/main" id="{ECF8FBA0-02F7-D0E1-F385-5F3E3026E047}"/>
              </a:ext>
            </a:extLst>
          </p:cNvPr>
          <p:cNvSpPr>
            <a:spLocks noGrp="1"/>
          </p:cNvSpPr>
          <p:nvPr>
            <p:ph type="body" sz="quarter" idx="12" hasCustomPrompt="1"/>
          </p:nvPr>
        </p:nvSpPr>
        <p:spPr>
          <a:xfrm>
            <a:off x="4165997" y="360109"/>
            <a:ext cx="3794181" cy="364724"/>
          </a:xfrm>
          <a:prstGeom prst="rect">
            <a:avLst/>
          </a:prstGeom>
        </p:spPr>
        <p:txBody>
          <a:bodyPr/>
          <a:lstStyle>
            <a:lvl1pPr marL="0" indent="0" algn="l">
              <a:buNone/>
              <a:defRPr sz="1575"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15" name="Tijdelijke aanduiding voor tekst 14">
            <a:extLst>
              <a:ext uri="{FF2B5EF4-FFF2-40B4-BE49-F238E27FC236}">
                <a16:creationId xmlns:a16="http://schemas.microsoft.com/office/drawing/2014/main" id="{86ACAC96-D60A-DFC8-F482-9D6DADA20FA8}"/>
              </a:ext>
            </a:extLst>
          </p:cNvPr>
          <p:cNvSpPr>
            <a:spLocks noGrp="1"/>
          </p:cNvSpPr>
          <p:nvPr>
            <p:ph type="body" sz="quarter" idx="13" hasCustomPrompt="1"/>
          </p:nvPr>
        </p:nvSpPr>
        <p:spPr>
          <a:xfrm>
            <a:off x="4165998" y="1076771"/>
            <a:ext cx="4669631" cy="5238758"/>
          </a:xfrm>
          <a:prstGeom prst="rect">
            <a:avLst/>
          </a:prstGeom>
        </p:spPr>
        <p:txBody>
          <a:bodyPr/>
          <a:lstStyle>
            <a:lvl1pPr marL="214313" indent="-214313" algn="l">
              <a:buFontTx/>
              <a:buBlip>
                <a:blip r:embed="rId4"/>
              </a:buBlip>
              <a:defRPr sz="825">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 name="Tijdelijke aanduiding voor dianummer 1">
            <a:extLst>
              <a:ext uri="{FF2B5EF4-FFF2-40B4-BE49-F238E27FC236}">
                <a16:creationId xmlns:a16="http://schemas.microsoft.com/office/drawing/2014/main" id="{D6208785-6592-8B6D-645B-3CC73ADDCFE6}"/>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D4D506EB-67EB-A207-6975-878CC0371ED0}"/>
              </a:ext>
            </a:extLst>
          </p:cNvPr>
          <p:cNvSpPr>
            <a:spLocks noGrp="1"/>
          </p:cNvSpPr>
          <p:nvPr>
            <p:ph sz="quarter" idx="14"/>
          </p:nvPr>
        </p:nvSpPr>
        <p:spPr>
          <a:xfrm>
            <a:off x="4165998" y="855083"/>
            <a:ext cx="1625321"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1343504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beelding recht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9B5B73D-7764-640C-B357-8337E3FB3C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10" name="Tijdelijke aanduiding voor afbeelding 2">
            <a:extLst>
              <a:ext uri="{FF2B5EF4-FFF2-40B4-BE49-F238E27FC236}">
                <a16:creationId xmlns:a16="http://schemas.microsoft.com/office/drawing/2014/main" id="{4EA7ACDF-907E-3F11-023E-7334287307E0}"/>
              </a:ext>
            </a:extLst>
          </p:cNvPr>
          <p:cNvSpPr>
            <a:spLocks noGrp="1"/>
          </p:cNvSpPr>
          <p:nvPr>
            <p:ph type="pic" idx="11"/>
          </p:nvPr>
        </p:nvSpPr>
        <p:spPr>
          <a:xfrm>
            <a:off x="4825093" y="897309"/>
            <a:ext cx="4147991" cy="583677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dirty="0"/>
          </a:p>
        </p:txBody>
      </p:sp>
      <p:sp>
        <p:nvSpPr>
          <p:cNvPr id="12" name="Tijdelijke aanduiding voor tekst 11">
            <a:extLst>
              <a:ext uri="{FF2B5EF4-FFF2-40B4-BE49-F238E27FC236}">
                <a16:creationId xmlns:a16="http://schemas.microsoft.com/office/drawing/2014/main" id="{4A7370D6-F8EA-5DBC-E804-73820F620EDE}"/>
              </a:ext>
            </a:extLst>
          </p:cNvPr>
          <p:cNvSpPr>
            <a:spLocks noGrp="1"/>
          </p:cNvSpPr>
          <p:nvPr>
            <p:ph type="body" sz="quarter" idx="12" hasCustomPrompt="1"/>
          </p:nvPr>
        </p:nvSpPr>
        <p:spPr>
          <a:xfrm>
            <a:off x="378619" y="310877"/>
            <a:ext cx="5591516" cy="358806"/>
          </a:xfrm>
          <a:prstGeom prst="rect">
            <a:avLst/>
          </a:prstGeom>
        </p:spPr>
        <p:txBody>
          <a:bodyPr/>
          <a:lstStyle>
            <a:lvl1pPr marL="0" indent="0" algn="l">
              <a:buNone/>
              <a:defRPr sz="1575"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16" name="Tijdelijke aanduiding voor tekst 15">
            <a:extLst>
              <a:ext uri="{FF2B5EF4-FFF2-40B4-BE49-F238E27FC236}">
                <a16:creationId xmlns:a16="http://schemas.microsoft.com/office/drawing/2014/main" id="{AB19D3F7-00CD-298C-D9EB-D6E4C167539E}"/>
              </a:ext>
            </a:extLst>
          </p:cNvPr>
          <p:cNvSpPr>
            <a:spLocks noGrp="1"/>
          </p:cNvSpPr>
          <p:nvPr>
            <p:ph type="body" sz="quarter" idx="13" hasCustomPrompt="1"/>
          </p:nvPr>
        </p:nvSpPr>
        <p:spPr>
          <a:xfrm>
            <a:off x="378619" y="980561"/>
            <a:ext cx="4193381" cy="5575815"/>
          </a:xfrm>
          <a:prstGeom prst="rect">
            <a:avLst/>
          </a:prstGeom>
        </p:spPr>
        <p:txBody>
          <a:bodyPr/>
          <a:lstStyle>
            <a:lvl1pPr marL="171450" indent="-171450" algn="l">
              <a:buFontTx/>
              <a:buBlip>
                <a:blip r:embed="rId4"/>
              </a:buBlip>
              <a:defRPr sz="825">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F896CA04-55F9-7F8C-2FBF-B3F27186440E}"/>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D269C00B-7315-94D1-4631-A950AA27004D}"/>
              </a:ext>
            </a:extLst>
          </p:cNvPr>
          <p:cNvSpPr>
            <a:spLocks noGrp="1"/>
          </p:cNvSpPr>
          <p:nvPr>
            <p:ph sz="quarter" idx="14"/>
          </p:nvPr>
        </p:nvSpPr>
        <p:spPr>
          <a:xfrm>
            <a:off x="378620" y="797637"/>
            <a:ext cx="1625321"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1543950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met quote">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72552F7-7A35-D5ED-7C4C-802A46D36FC3}"/>
              </a:ext>
            </a:extLst>
          </p:cNvPr>
          <p:cNvSpPr>
            <a:spLocks noGrp="1"/>
          </p:cNvSpPr>
          <p:nvPr>
            <p:ph type="dt" sz="half" idx="10"/>
          </p:nvPr>
        </p:nvSpPr>
        <p:spPr>
          <a:xfrm>
            <a:off x="628650" y="6356351"/>
            <a:ext cx="2057400" cy="365125"/>
          </a:xfrm>
          <a:prstGeom prst="rect">
            <a:avLst/>
          </a:prstGeom>
        </p:spPr>
        <p:txBody>
          <a:bodyPr/>
          <a:lstStyle/>
          <a:p>
            <a:endParaRPr lang="nl-NL" dirty="0"/>
          </a:p>
        </p:txBody>
      </p:sp>
      <p:pic>
        <p:nvPicPr>
          <p:cNvPr id="9" name="Graphic 8">
            <a:extLst>
              <a:ext uri="{FF2B5EF4-FFF2-40B4-BE49-F238E27FC236}">
                <a16:creationId xmlns:a16="http://schemas.microsoft.com/office/drawing/2014/main" id="{066AB069-C527-6D38-CB63-F80477A173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21" name="Tijdelijke aanduiding voor tekst 20">
            <a:extLst>
              <a:ext uri="{FF2B5EF4-FFF2-40B4-BE49-F238E27FC236}">
                <a16:creationId xmlns:a16="http://schemas.microsoft.com/office/drawing/2014/main" id="{60C68F55-D49A-7D9E-0BBE-C7A510D7449B}"/>
              </a:ext>
            </a:extLst>
          </p:cNvPr>
          <p:cNvSpPr>
            <a:spLocks noGrp="1"/>
          </p:cNvSpPr>
          <p:nvPr>
            <p:ph type="body" sz="quarter" idx="14" hasCustomPrompt="1"/>
          </p:nvPr>
        </p:nvSpPr>
        <p:spPr>
          <a:xfrm>
            <a:off x="3704602" y="1089958"/>
            <a:ext cx="5198891" cy="5225570"/>
          </a:xfrm>
          <a:prstGeom prst="rect">
            <a:avLst/>
          </a:prstGeom>
        </p:spPr>
        <p:txBody>
          <a:bodyPr/>
          <a:lstStyle>
            <a:lvl1pPr marL="128588" indent="-128588" algn="l">
              <a:buFontTx/>
              <a:buBlip>
                <a:blip r:embed="rId4"/>
              </a:buBlip>
              <a:defRPr sz="825">
                <a:solidFill>
                  <a:schemeClr val="tx1"/>
                </a:solidFill>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3" name="Tijdelijke aanduiding voor tekst 22">
            <a:extLst>
              <a:ext uri="{FF2B5EF4-FFF2-40B4-BE49-F238E27FC236}">
                <a16:creationId xmlns:a16="http://schemas.microsoft.com/office/drawing/2014/main" id="{05A82221-B9BA-4AA8-3D97-8E7B7FB57A5F}"/>
              </a:ext>
            </a:extLst>
          </p:cNvPr>
          <p:cNvSpPr>
            <a:spLocks noGrp="1"/>
          </p:cNvSpPr>
          <p:nvPr>
            <p:ph type="body" sz="quarter" idx="15" hasCustomPrompt="1"/>
          </p:nvPr>
        </p:nvSpPr>
        <p:spPr>
          <a:xfrm>
            <a:off x="753900" y="1089959"/>
            <a:ext cx="2474119" cy="4849333"/>
          </a:xfrm>
          <a:prstGeom prst="rect">
            <a:avLst/>
          </a:prstGeom>
        </p:spPr>
        <p:txBody>
          <a:bodyPr/>
          <a:lstStyle>
            <a:lvl1pPr marL="0" indent="0" algn="ctr">
              <a:buNone/>
              <a:defRPr sz="2100">
                <a:solidFill>
                  <a:schemeClr val="bg1"/>
                </a:solidFill>
                <a:latin typeface="Poppins" panose="00000500000000000000" pitchFamily="2" charset="0"/>
                <a:cs typeface="Poppins" panose="00000500000000000000" pitchFamily="2" charset="0"/>
              </a:defRPr>
            </a:lvl1pPr>
          </a:lstStyle>
          <a:p>
            <a:pPr lvl="0"/>
            <a:r>
              <a:rPr lang="nl-NL" dirty="0"/>
              <a:t>Tekst</a:t>
            </a:r>
          </a:p>
        </p:txBody>
      </p:sp>
      <p:sp>
        <p:nvSpPr>
          <p:cNvPr id="12" name="Tijdelijke aanduiding voor tekst 11">
            <a:extLst>
              <a:ext uri="{FF2B5EF4-FFF2-40B4-BE49-F238E27FC236}">
                <a16:creationId xmlns:a16="http://schemas.microsoft.com/office/drawing/2014/main" id="{C28B71FC-E9E2-5A84-0ED0-96F47E31620D}"/>
              </a:ext>
            </a:extLst>
          </p:cNvPr>
          <p:cNvSpPr>
            <a:spLocks noGrp="1"/>
          </p:cNvSpPr>
          <p:nvPr>
            <p:ph type="body" sz="quarter" idx="16" hasCustomPrompt="1"/>
          </p:nvPr>
        </p:nvSpPr>
        <p:spPr>
          <a:xfrm>
            <a:off x="3704602" y="579872"/>
            <a:ext cx="4457133" cy="338836"/>
          </a:xfrm>
          <a:prstGeom prst="rect">
            <a:avLst/>
          </a:prstGeom>
        </p:spPr>
        <p:txBody>
          <a:bodyPr/>
          <a:lstStyle>
            <a:lvl1pPr marL="0" indent="0">
              <a:buNone/>
              <a:defRPr sz="1575" b="1">
                <a:solidFill>
                  <a:srgbClr val="F16522"/>
                </a:solidFill>
              </a:defRPr>
            </a:lvl1pPr>
          </a:lstStyle>
          <a:p>
            <a:pPr lvl="0"/>
            <a:r>
              <a:rPr lang="nl-NL" dirty="0"/>
              <a:t>Titel</a:t>
            </a:r>
          </a:p>
        </p:txBody>
      </p:sp>
      <p:sp>
        <p:nvSpPr>
          <p:cNvPr id="2" name="Tijdelijke aanduiding voor dianummer 1">
            <a:extLst>
              <a:ext uri="{FF2B5EF4-FFF2-40B4-BE49-F238E27FC236}">
                <a16:creationId xmlns:a16="http://schemas.microsoft.com/office/drawing/2014/main" id="{D75E5304-7694-B8F8-D037-EF39BAE882A0}"/>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4" name="Tijdelijke aanduiding voor inhoud 4">
            <a:extLst>
              <a:ext uri="{FF2B5EF4-FFF2-40B4-BE49-F238E27FC236}">
                <a16:creationId xmlns:a16="http://schemas.microsoft.com/office/drawing/2014/main" id="{6D475CDF-0196-8C41-4719-C9C03D21A2C0}"/>
              </a:ext>
            </a:extLst>
          </p:cNvPr>
          <p:cNvSpPr>
            <a:spLocks noGrp="1"/>
          </p:cNvSpPr>
          <p:nvPr>
            <p:ph sz="quarter" idx="12"/>
          </p:nvPr>
        </p:nvSpPr>
        <p:spPr>
          <a:xfrm>
            <a:off x="1178298" y="749291"/>
            <a:ext cx="1625321"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1520906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links en recht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5C55B30-CDDB-2C16-B14C-B2D822D4BE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12" name="Tijdelijke aanduiding voor tekst 11">
            <a:extLst>
              <a:ext uri="{FF2B5EF4-FFF2-40B4-BE49-F238E27FC236}">
                <a16:creationId xmlns:a16="http://schemas.microsoft.com/office/drawing/2014/main" id="{938F0AA7-6A99-BE81-EE5A-9D6871653D27}"/>
              </a:ext>
            </a:extLst>
          </p:cNvPr>
          <p:cNvSpPr>
            <a:spLocks noGrp="1"/>
          </p:cNvSpPr>
          <p:nvPr>
            <p:ph type="body" sz="quarter" idx="10" hasCustomPrompt="1"/>
          </p:nvPr>
        </p:nvSpPr>
        <p:spPr>
          <a:xfrm>
            <a:off x="487561" y="295211"/>
            <a:ext cx="2319338" cy="371360"/>
          </a:xfrm>
          <a:prstGeom prst="rect">
            <a:avLst/>
          </a:prstGeom>
        </p:spPr>
        <p:txBody>
          <a:bodyPr/>
          <a:lstStyle>
            <a:lvl1pPr marL="0" indent="0">
              <a:buNone/>
              <a:defRPr sz="1575" b="1">
                <a:solidFill>
                  <a:schemeClr val="bg1"/>
                </a:solidFill>
                <a:latin typeface="Poppins" panose="00000500000000000000" pitchFamily="2" charset="0"/>
                <a:cs typeface="Poppins" panose="00000500000000000000" pitchFamily="2" charset="0"/>
              </a:defRPr>
            </a:lvl1pPr>
          </a:lstStyle>
          <a:p>
            <a:pPr lvl="0"/>
            <a:r>
              <a:rPr lang="nl-NL" dirty="0"/>
              <a:t>Titel</a:t>
            </a:r>
          </a:p>
        </p:txBody>
      </p:sp>
      <p:sp>
        <p:nvSpPr>
          <p:cNvPr id="14" name="Tijdelijke aanduiding voor tekst 13">
            <a:extLst>
              <a:ext uri="{FF2B5EF4-FFF2-40B4-BE49-F238E27FC236}">
                <a16:creationId xmlns:a16="http://schemas.microsoft.com/office/drawing/2014/main" id="{BF24029B-5250-1E29-6A45-2A2C5BE4DACF}"/>
              </a:ext>
            </a:extLst>
          </p:cNvPr>
          <p:cNvSpPr>
            <a:spLocks noGrp="1"/>
          </p:cNvSpPr>
          <p:nvPr>
            <p:ph type="body" sz="quarter" idx="11" hasCustomPrompt="1"/>
          </p:nvPr>
        </p:nvSpPr>
        <p:spPr>
          <a:xfrm>
            <a:off x="487561" y="1085317"/>
            <a:ext cx="3791746" cy="5217059"/>
          </a:xfrm>
          <a:prstGeom prst="rect">
            <a:avLst/>
          </a:prstGeom>
        </p:spPr>
        <p:txBody>
          <a:bodyPr/>
          <a:lstStyle>
            <a:lvl1pPr marL="0" indent="0" algn="l">
              <a:buFontTx/>
              <a:buNone/>
              <a:defRPr sz="825">
                <a:solidFill>
                  <a:schemeClr val="bg1"/>
                </a:solidFill>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16" name="Tijdelijke aanduiding voor tekst 15">
            <a:extLst>
              <a:ext uri="{FF2B5EF4-FFF2-40B4-BE49-F238E27FC236}">
                <a16:creationId xmlns:a16="http://schemas.microsoft.com/office/drawing/2014/main" id="{4C98DCE3-A628-221E-B9F7-3C1DFF5CEF97}"/>
              </a:ext>
            </a:extLst>
          </p:cNvPr>
          <p:cNvSpPr>
            <a:spLocks noGrp="1"/>
          </p:cNvSpPr>
          <p:nvPr>
            <p:ph type="body" sz="quarter" idx="12" hasCustomPrompt="1"/>
          </p:nvPr>
        </p:nvSpPr>
        <p:spPr>
          <a:xfrm>
            <a:off x="4864693" y="1085317"/>
            <a:ext cx="4044755" cy="5217059"/>
          </a:xfrm>
          <a:prstGeom prst="rect">
            <a:avLst/>
          </a:prstGeom>
        </p:spPr>
        <p:txBody>
          <a:bodyPr/>
          <a:lstStyle>
            <a:lvl1pPr marL="214313" indent="-214313" algn="l">
              <a:buFontTx/>
              <a:buBlip>
                <a:blip r:embed="rId4"/>
              </a:buBlip>
              <a:defRPr sz="825">
                <a:latin typeface="Poppins" panose="00000500000000000000" pitchFamily="2" charset="0"/>
                <a:cs typeface="Poppins" panose="00000500000000000000" pitchFamily="2" charset="0"/>
              </a:defRPr>
            </a:lvl1pPr>
          </a:lstStyle>
          <a:p>
            <a:pPr lvl="0"/>
            <a:r>
              <a:rPr lang="nl-NL" dirty="0" err="1"/>
              <a:t>tekstvak</a:t>
            </a:r>
            <a:endParaRPr lang="nl-NL" dirty="0"/>
          </a:p>
        </p:txBody>
      </p:sp>
      <p:sp>
        <p:nvSpPr>
          <p:cNvPr id="2" name="Tijdelijke aanduiding voor dianummer 1">
            <a:extLst>
              <a:ext uri="{FF2B5EF4-FFF2-40B4-BE49-F238E27FC236}">
                <a16:creationId xmlns:a16="http://schemas.microsoft.com/office/drawing/2014/main" id="{A697FF1B-4E89-2AB9-80A9-CC7B17DC0DC4}"/>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793B917E-B3BC-024E-2448-7FC408A83AC6}"/>
              </a:ext>
            </a:extLst>
          </p:cNvPr>
          <p:cNvSpPr>
            <a:spLocks noGrp="1"/>
          </p:cNvSpPr>
          <p:nvPr>
            <p:ph sz="quarter" idx="13"/>
          </p:nvPr>
        </p:nvSpPr>
        <p:spPr>
          <a:xfrm>
            <a:off x="487561" y="807366"/>
            <a:ext cx="1625321" cy="45719"/>
          </a:xfrm>
          <a:prstGeom prst="rect">
            <a:avLst/>
          </a:prstGeom>
          <a:solidFill>
            <a:schemeClr val="bg1"/>
          </a:solidFill>
          <a:ln>
            <a:solidFill>
              <a:schemeClr val="bg1"/>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4075967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BC2B22-488B-8F2F-327E-BC24002D4D9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16" name="Tijdelijke aanduiding voor tekst 14">
            <a:extLst>
              <a:ext uri="{FF2B5EF4-FFF2-40B4-BE49-F238E27FC236}">
                <a16:creationId xmlns:a16="http://schemas.microsoft.com/office/drawing/2014/main" id="{CD05B81A-2356-4AB7-50EE-FB32096CF429}"/>
              </a:ext>
            </a:extLst>
          </p:cNvPr>
          <p:cNvSpPr>
            <a:spLocks noGrp="1"/>
          </p:cNvSpPr>
          <p:nvPr>
            <p:ph type="body" sz="quarter" idx="11" hasCustomPrompt="1"/>
          </p:nvPr>
        </p:nvSpPr>
        <p:spPr>
          <a:xfrm>
            <a:off x="4969090" y="1117223"/>
            <a:ext cx="3343831" cy="2403644"/>
          </a:xfrm>
          <a:prstGeom prst="rect">
            <a:avLst/>
          </a:prstGeom>
        </p:spPr>
        <p:txBody>
          <a:bodyPr/>
          <a:lstStyle>
            <a:lvl1pPr marL="171450" indent="-171450">
              <a:buFontTx/>
              <a:buBlip>
                <a:blip r:embed="rId4"/>
              </a:buBlip>
              <a:defRPr sz="825">
                <a:latin typeface="Poppins" panose="00000500000000000000" pitchFamily="2" charset="0"/>
                <a:cs typeface="Poppins" panose="00000500000000000000" pitchFamily="2" charset="0"/>
              </a:defRPr>
            </a:lvl1pPr>
          </a:lstStyle>
          <a:p>
            <a:pPr lvl="0"/>
            <a:r>
              <a:rPr lang="nl-NL" err="1"/>
              <a:t>Tekstvak</a:t>
            </a:r>
            <a:endParaRPr lang="nl-NL"/>
          </a:p>
        </p:txBody>
      </p:sp>
      <p:sp>
        <p:nvSpPr>
          <p:cNvPr id="7" name="Tijdelijke aanduiding voor tekst 6">
            <a:extLst>
              <a:ext uri="{FF2B5EF4-FFF2-40B4-BE49-F238E27FC236}">
                <a16:creationId xmlns:a16="http://schemas.microsoft.com/office/drawing/2014/main" id="{CC3D0633-B040-6125-883B-AC4BC4413D18}"/>
              </a:ext>
            </a:extLst>
          </p:cNvPr>
          <p:cNvSpPr>
            <a:spLocks noGrp="1"/>
          </p:cNvSpPr>
          <p:nvPr>
            <p:ph type="body" sz="quarter" idx="15" hasCustomPrompt="1"/>
          </p:nvPr>
        </p:nvSpPr>
        <p:spPr>
          <a:xfrm>
            <a:off x="2062719" y="300164"/>
            <a:ext cx="5295900" cy="350526"/>
          </a:xfrm>
          <a:prstGeom prst="rect">
            <a:avLst/>
          </a:prstGeom>
        </p:spPr>
        <p:txBody>
          <a:bodyPr/>
          <a:lstStyle>
            <a:lvl1pPr marL="0" indent="0" algn="ctr">
              <a:buNone/>
              <a:defRPr sz="1575" b="1">
                <a:solidFill>
                  <a:srgbClr val="F16522"/>
                </a:solidFill>
                <a:latin typeface="Poppins" panose="00000500000000000000" pitchFamily="2" charset="0"/>
                <a:cs typeface="Poppins" panose="00000500000000000000" pitchFamily="2" charset="0"/>
              </a:defRPr>
            </a:lvl1pPr>
          </a:lstStyle>
          <a:p>
            <a:pPr lvl="0"/>
            <a:r>
              <a:rPr lang="nl-NL"/>
              <a:t>Titel</a:t>
            </a:r>
          </a:p>
        </p:txBody>
      </p:sp>
      <p:sp>
        <p:nvSpPr>
          <p:cNvPr id="8" name="Tijdelijke aanduiding voor tekst 14">
            <a:extLst>
              <a:ext uri="{FF2B5EF4-FFF2-40B4-BE49-F238E27FC236}">
                <a16:creationId xmlns:a16="http://schemas.microsoft.com/office/drawing/2014/main" id="{805B05C4-D1ED-9167-034D-7609CEA9C7EC}"/>
              </a:ext>
            </a:extLst>
          </p:cNvPr>
          <p:cNvSpPr>
            <a:spLocks noGrp="1"/>
          </p:cNvSpPr>
          <p:nvPr>
            <p:ph type="body" sz="quarter" idx="16" hasCustomPrompt="1"/>
          </p:nvPr>
        </p:nvSpPr>
        <p:spPr>
          <a:xfrm>
            <a:off x="1107917" y="1117223"/>
            <a:ext cx="3343831" cy="2403644"/>
          </a:xfrm>
          <a:prstGeom prst="rect">
            <a:avLst/>
          </a:prstGeom>
        </p:spPr>
        <p:txBody>
          <a:bodyPr/>
          <a:lstStyle>
            <a:lvl1pPr marL="171450" indent="-171450">
              <a:buFontTx/>
              <a:buBlip>
                <a:blip r:embed="rId4"/>
              </a:buBlip>
              <a:defRPr sz="825">
                <a:latin typeface="Poppins" panose="00000500000000000000" pitchFamily="2" charset="0"/>
                <a:cs typeface="Poppins" panose="00000500000000000000" pitchFamily="2" charset="0"/>
              </a:defRPr>
            </a:lvl1pPr>
          </a:lstStyle>
          <a:p>
            <a:pPr lvl="0"/>
            <a:r>
              <a:rPr lang="nl-NL" err="1"/>
              <a:t>Tekstvak</a:t>
            </a:r>
            <a:endParaRPr lang="nl-NL"/>
          </a:p>
        </p:txBody>
      </p:sp>
      <p:sp>
        <p:nvSpPr>
          <p:cNvPr id="9" name="Tijdelijke aanduiding voor tekst 14">
            <a:extLst>
              <a:ext uri="{FF2B5EF4-FFF2-40B4-BE49-F238E27FC236}">
                <a16:creationId xmlns:a16="http://schemas.microsoft.com/office/drawing/2014/main" id="{175EACD1-5A03-EF3D-A36E-648C8CF00E79}"/>
              </a:ext>
            </a:extLst>
          </p:cNvPr>
          <p:cNvSpPr>
            <a:spLocks noGrp="1"/>
          </p:cNvSpPr>
          <p:nvPr>
            <p:ph type="body" sz="quarter" idx="17" hasCustomPrompt="1"/>
          </p:nvPr>
        </p:nvSpPr>
        <p:spPr>
          <a:xfrm>
            <a:off x="1107917" y="3976518"/>
            <a:ext cx="3343831" cy="2403644"/>
          </a:xfrm>
          <a:prstGeom prst="rect">
            <a:avLst/>
          </a:prstGeom>
        </p:spPr>
        <p:txBody>
          <a:bodyPr/>
          <a:lstStyle>
            <a:lvl1pPr marL="171450" indent="-171450">
              <a:buFontTx/>
              <a:buBlip>
                <a:blip r:embed="rId4"/>
              </a:buBlip>
              <a:defRPr sz="825">
                <a:latin typeface="Poppins" panose="00000500000000000000" pitchFamily="2" charset="0"/>
                <a:cs typeface="Poppins" panose="00000500000000000000" pitchFamily="2" charset="0"/>
              </a:defRPr>
            </a:lvl1pPr>
          </a:lstStyle>
          <a:p>
            <a:pPr lvl="0"/>
            <a:r>
              <a:rPr lang="nl-NL" err="1"/>
              <a:t>Tekstvak</a:t>
            </a:r>
            <a:endParaRPr lang="nl-NL"/>
          </a:p>
        </p:txBody>
      </p:sp>
      <p:sp>
        <p:nvSpPr>
          <p:cNvPr id="10" name="Tijdelijke aanduiding voor tekst 14">
            <a:extLst>
              <a:ext uri="{FF2B5EF4-FFF2-40B4-BE49-F238E27FC236}">
                <a16:creationId xmlns:a16="http://schemas.microsoft.com/office/drawing/2014/main" id="{23795B7F-13FD-150C-1610-E0A1F994BAC9}"/>
              </a:ext>
            </a:extLst>
          </p:cNvPr>
          <p:cNvSpPr>
            <a:spLocks noGrp="1"/>
          </p:cNvSpPr>
          <p:nvPr>
            <p:ph type="body" sz="quarter" idx="18" hasCustomPrompt="1"/>
          </p:nvPr>
        </p:nvSpPr>
        <p:spPr>
          <a:xfrm>
            <a:off x="4969089" y="3976518"/>
            <a:ext cx="3343831" cy="2403644"/>
          </a:xfrm>
          <a:prstGeom prst="rect">
            <a:avLst/>
          </a:prstGeom>
        </p:spPr>
        <p:txBody>
          <a:bodyPr/>
          <a:lstStyle>
            <a:lvl1pPr marL="171450" indent="-171450">
              <a:buFontTx/>
              <a:buBlip>
                <a:blip r:embed="rId4"/>
              </a:buBlip>
              <a:defRPr sz="825">
                <a:latin typeface="Poppins" panose="00000500000000000000" pitchFamily="2" charset="0"/>
                <a:cs typeface="Poppins" panose="00000500000000000000" pitchFamily="2" charset="0"/>
              </a:defRPr>
            </a:lvl1pPr>
          </a:lstStyle>
          <a:p>
            <a:pPr lvl="0"/>
            <a:r>
              <a:rPr lang="nl-NL" err="1"/>
              <a:t>Tekstvak</a:t>
            </a:r>
            <a:endParaRPr lang="nl-NL"/>
          </a:p>
        </p:txBody>
      </p:sp>
      <p:sp>
        <p:nvSpPr>
          <p:cNvPr id="2" name="Tijdelijke aanduiding voor dianummer 1">
            <a:extLst>
              <a:ext uri="{FF2B5EF4-FFF2-40B4-BE49-F238E27FC236}">
                <a16:creationId xmlns:a16="http://schemas.microsoft.com/office/drawing/2014/main" id="{CED17382-7749-4EAC-9E7F-AC3FFE970FC6}"/>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a:p>
        </p:txBody>
      </p:sp>
    </p:spTree>
    <p:extLst>
      <p:ext uri="{BB962C8B-B14F-4D97-AF65-F5344CB8AC3E}">
        <p14:creationId xmlns:p14="http://schemas.microsoft.com/office/powerpoint/2010/main" val="3788342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WOT 2.0">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1088BD-1A38-EA34-EE01-C6B3DB80C9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6" name="Tijdelijke aanduiding voor tekst 5">
            <a:extLst>
              <a:ext uri="{FF2B5EF4-FFF2-40B4-BE49-F238E27FC236}">
                <a16:creationId xmlns:a16="http://schemas.microsoft.com/office/drawing/2014/main" id="{D15386A8-7473-3110-7F0F-434B62E25566}"/>
              </a:ext>
            </a:extLst>
          </p:cNvPr>
          <p:cNvSpPr>
            <a:spLocks noGrp="1"/>
          </p:cNvSpPr>
          <p:nvPr>
            <p:ph type="body" sz="quarter" idx="10" hasCustomPrompt="1"/>
          </p:nvPr>
        </p:nvSpPr>
        <p:spPr>
          <a:xfrm>
            <a:off x="538798" y="316194"/>
            <a:ext cx="3601640" cy="350556"/>
          </a:xfrm>
          <a:prstGeom prst="rect">
            <a:avLst/>
          </a:prstGeom>
        </p:spPr>
        <p:txBody>
          <a:bodyPr/>
          <a:lstStyle>
            <a:lvl1pPr marL="0" indent="0">
              <a:buNone/>
              <a:defRPr sz="1575" b="1">
                <a:solidFill>
                  <a:srgbClr val="F16522"/>
                </a:solidFill>
                <a:latin typeface="Poppins" panose="00000500000000000000" pitchFamily="2" charset="0"/>
                <a:cs typeface="Poppins" panose="00000500000000000000" pitchFamily="2" charset="0"/>
              </a:defRPr>
            </a:lvl1pPr>
          </a:lstStyle>
          <a:p>
            <a:pPr lvl="0"/>
            <a:r>
              <a:rPr lang="nl-NL"/>
              <a:t>Titel</a:t>
            </a:r>
          </a:p>
        </p:txBody>
      </p:sp>
      <p:sp>
        <p:nvSpPr>
          <p:cNvPr id="8" name="Tijdelijke aanduiding voor tekst 7">
            <a:extLst>
              <a:ext uri="{FF2B5EF4-FFF2-40B4-BE49-F238E27FC236}">
                <a16:creationId xmlns:a16="http://schemas.microsoft.com/office/drawing/2014/main" id="{653F286D-3639-4011-069A-DF58523A16EB}"/>
              </a:ext>
            </a:extLst>
          </p:cNvPr>
          <p:cNvSpPr>
            <a:spLocks noGrp="1"/>
          </p:cNvSpPr>
          <p:nvPr>
            <p:ph type="body" sz="quarter" idx="11" hasCustomPrompt="1"/>
          </p:nvPr>
        </p:nvSpPr>
        <p:spPr>
          <a:xfrm>
            <a:off x="333375" y="1212851"/>
            <a:ext cx="1839516" cy="4786313"/>
          </a:xfrm>
          <a:prstGeom prst="rect">
            <a:avLst/>
          </a:prstGeom>
        </p:spPr>
        <p:txBody>
          <a:bodyPr/>
          <a:lstStyle>
            <a:lvl1pPr marL="128588" indent="-128588">
              <a:buFontTx/>
              <a:buBlip>
                <a:blip r:embed="rId4"/>
              </a:buBlip>
              <a:defRPr sz="825">
                <a:latin typeface="Poppins" panose="00000500000000000000" pitchFamily="2" charset="0"/>
                <a:cs typeface="Poppins" panose="00000500000000000000" pitchFamily="2" charset="0"/>
              </a:defRPr>
            </a:lvl1pPr>
          </a:lstStyle>
          <a:p>
            <a:pPr lvl="0"/>
            <a:r>
              <a:rPr lang="nl-NL"/>
              <a:t>Tekst</a:t>
            </a:r>
          </a:p>
        </p:txBody>
      </p:sp>
      <p:sp>
        <p:nvSpPr>
          <p:cNvPr id="9" name="Tijdelijke aanduiding voor tekst 7">
            <a:extLst>
              <a:ext uri="{FF2B5EF4-FFF2-40B4-BE49-F238E27FC236}">
                <a16:creationId xmlns:a16="http://schemas.microsoft.com/office/drawing/2014/main" id="{7F7C7F3E-B216-4A21-C862-2AC4170EF94A}"/>
              </a:ext>
            </a:extLst>
          </p:cNvPr>
          <p:cNvSpPr>
            <a:spLocks noGrp="1"/>
          </p:cNvSpPr>
          <p:nvPr>
            <p:ph type="body" sz="quarter" idx="12" hasCustomPrompt="1"/>
          </p:nvPr>
        </p:nvSpPr>
        <p:spPr>
          <a:xfrm>
            <a:off x="2565797" y="1212849"/>
            <a:ext cx="1839516" cy="4786313"/>
          </a:xfrm>
          <a:prstGeom prst="rect">
            <a:avLst/>
          </a:prstGeom>
        </p:spPr>
        <p:txBody>
          <a:bodyPr/>
          <a:lstStyle>
            <a:lvl1pPr marL="128588" indent="-128588">
              <a:buFontTx/>
              <a:buBlip>
                <a:blip r:embed="rId4"/>
              </a:buBlip>
              <a:defRPr sz="825">
                <a:latin typeface="Poppins" panose="00000500000000000000" pitchFamily="2" charset="0"/>
                <a:cs typeface="Poppins" panose="00000500000000000000" pitchFamily="2" charset="0"/>
              </a:defRPr>
            </a:lvl1pPr>
          </a:lstStyle>
          <a:p>
            <a:pPr lvl="0"/>
            <a:r>
              <a:rPr lang="nl-NL"/>
              <a:t>Tekst</a:t>
            </a:r>
          </a:p>
        </p:txBody>
      </p:sp>
      <p:sp>
        <p:nvSpPr>
          <p:cNvPr id="10" name="Tijdelijke aanduiding voor tekst 7">
            <a:extLst>
              <a:ext uri="{FF2B5EF4-FFF2-40B4-BE49-F238E27FC236}">
                <a16:creationId xmlns:a16="http://schemas.microsoft.com/office/drawing/2014/main" id="{C485F0A1-567A-D8E3-4A61-E9473B3D00E0}"/>
              </a:ext>
            </a:extLst>
          </p:cNvPr>
          <p:cNvSpPr>
            <a:spLocks noGrp="1"/>
          </p:cNvSpPr>
          <p:nvPr>
            <p:ph type="body" sz="quarter" idx="13" hasCustomPrompt="1"/>
          </p:nvPr>
        </p:nvSpPr>
        <p:spPr>
          <a:xfrm>
            <a:off x="4738688" y="1197649"/>
            <a:ext cx="1839516" cy="4786313"/>
          </a:xfrm>
          <a:prstGeom prst="rect">
            <a:avLst/>
          </a:prstGeom>
        </p:spPr>
        <p:txBody>
          <a:bodyPr/>
          <a:lstStyle>
            <a:lvl1pPr marL="128588" indent="-128588">
              <a:buFontTx/>
              <a:buBlip>
                <a:blip r:embed="rId4"/>
              </a:buBlip>
              <a:defRPr sz="825">
                <a:latin typeface="Poppins" panose="00000500000000000000" pitchFamily="2" charset="0"/>
                <a:cs typeface="Poppins" panose="00000500000000000000" pitchFamily="2" charset="0"/>
              </a:defRPr>
            </a:lvl1pPr>
          </a:lstStyle>
          <a:p>
            <a:pPr lvl="0"/>
            <a:r>
              <a:rPr lang="nl-NL"/>
              <a:t>Tekst</a:t>
            </a:r>
          </a:p>
        </p:txBody>
      </p:sp>
      <p:sp>
        <p:nvSpPr>
          <p:cNvPr id="11" name="Tijdelijke aanduiding voor tekst 7">
            <a:extLst>
              <a:ext uri="{FF2B5EF4-FFF2-40B4-BE49-F238E27FC236}">
                <a16:creationId xmlns:a16="http://schemas.microsoft.com/office/drawing/2014/main" id="{9A12B100-EB44-61DA-4AA8-CE5919DC9FF5}"/>
              </a:ext>
            </a:extLst>
          </p:cNvPr>
          <p:cNvSpPr>
            <a:spLocks noGrp="1"/>
          </p:cNvSpPr>
          <p:nvPr>
            <p:ph type="body" sz="quarter" idx="14" hasCustomPrompt="1"/>
          </p:nvPr>
        </p:nvSpPr>
        <p:spPr>
          <a:xfrm>
            <a:off x="6971109" y="1197647"/>
            <a:ext cx="1839516" cy="4786313"/>
          </a:xfrm>
          <a:prstGeom prst="rect">
            <a:avLst/>
          </a:prstGeom>
        </p:spPr>
        <p:txBody>
          <a:bodyPr/>
          <a:lstStyle>
            <a:lvl1pPr marL="128588" indent="-128588">
              <a:buFontTx/>
              <a:buBlip>
                <a:blip r:embed="rId4"/>
              </a:buBlip>
              <a:defRPr sz="825">
                <a:latin typeface="Poppins" panose="00000500000000000000" pitchFamily="2" charset="0"/>
                <a:cs typeface="Poppins" panose="00000500000000000000" pitchFamily="2" charset="0"/>
              </a:defRPr>
            </a:lvl1pPr>
          </a:lstStyle>
          <a:p>
            <a:pPr lvl="0"/>
            <a:r>
              <a:rPr lang="nl-NL"/>
              <a:t>Tekst</a:t>
            </a:r>
          </a:p>
        </p:txBody>
      </p:sp>
      <p:sp>
        <p:nvSpPr>
          <p:cNvPr id="2" name="Tijdelijke aanduiding voor dianummer 1">
            <a:extLst>
              <a:ext uri="{FF2B5EF4-FFF2-40B4-BE49-F238E27FC236}">
                <a16:creationId xmlns:a16="http://schemas.microsoft.com/office/drawing/2014/main" id="{62BF799E-4EF6-E0B6-E965-297438ECD846}"/>
              </a:ext>
            </a:extLst>
          </p:cNvPr>
          <p:cNvSpPr>
            <a:spLocks noGrp="1"/>
          </p:cNvSpPr>
          <p:nvPr>
            <p:ph type="sldNum" sz="quarter" idx="4"/>
          </p:nvPr>
        </p:nvSpPr>
        <p:spPr>
          <a:xfrm>
            <a:off x="8413296" y="6410122"/>
            <a:ext cx="579665" cy="365125"/>
          </a:xfrm>
          <a:prstGeom prst="rect">
            <a:avLst/>
          </a:prstGeom>
        </p:spPr>
        <p:txBody>
          <a:bodyPr vert="horz" lIns="91440" tIns="45720" rIns="91440" bIns="45720" rtlCol="0" anchor="ctr"/>
          <a:lstStyle>
            <a:lvl1pPr algn="r">
              <a:defRPr sz="825">
                <a:solidFill>
                  <a:schemeClr val="bg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a:p>
        </p:txBody>
      </p:sp>
      <p:sp>
        <p:nvSpPr>
          <p:cNvPr id="3" name="Tijdelijke aanduiding voor inhoud 4">
            <a:extLst>
              <a:ext uri="{FF2B5EF4-FFF2-40B4-BE49-F238E27FC236}">
                <a16:creationId xmlns:a16="http://schemas.microsoft.com/office/drawing/2014/main" id="{7E54E593-C071-A909-8DDA-C3F05DB6E576}"/>
              </a:ext>
            </a:extLst>
          </p:cNvPr>
          <p:cNvSpPr>
            <a:spLocks noGrp="1"/>
          </p:cNvSpPr>
          <p:nvPr>
            <p:ph sz="quarter" idx="15"/>
          </p:nvPr>
        </p:nvSpPr>
        <p:spPr>
          <a:xfrm>
            <a:off x="538798" y="813119"/>
            <a:ext cx="1625321"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a:p>
        </p:txBody>
      </p:sp>
    </p:spTree>
    <p:extLst>
      <p:ext uri="{BB962C8B-B14F-4D97-AF65-F5344CB8AC3E}">
        <p14:creationId xmlns:p14="http://schemas.microsoft.com/office/powerpoint/2010/main" val="4160553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AAE003E-19CE-009B-41F8-FF9F7ACBB9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6" name="Tijdelijke aanduiding voor tekst 5">
            <a:extLst>
              <a:ext uri="{FF2B5EF4-FFF2-40B4-BE49-F238E27FC236}">
                <a16:creationId xmlns:a16="http://schemas.microsoft.com/office/drawing/2014/main" id="{77637CE1-805C-136E-EC4C-474C77D7EEEB}"/>
              </a:ext>
            </a:extLst>
          </p:cNvPr>
          <p:cNvSpPr>
            <a:spLocks noGrp="1"/>
          </p:cNvSpPr>
          <p:nvPr>
            <p:ph type="body" sz="quarter" idx="10" hasCustomPrompt="1"/>
          </p:nvPr>
        </p:nvSpPr>
        <p:spPr>
          <a:xfrm>
            <a:off x="685801" y="273466"/>
            <a:ext cx="3961487" cy="401727"/>
          </a:xfrm>
          <a:prstGeom prst="rect">
            <a:avLst/>
          </a:prstGeom>
        </p:spPr>
        <p:txBody>
          <a:bodyPr/>
          <a:lstStyle>
            <a:lvl1pPr marL="0" indent="0">
              <a:buNone/>
              <a:defRPr sz="1575"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9" name="Tijdelijke aanduiding voor tekst 8">
            <a:extLst>
              <a:ext uri="{FF2B5EF4-FFF2-40B4-BE49-F238E27FC236}">
                <a16:creationId xmlns:a16="http://schemas.microsoft.com/office/drawing/2014/main" id="{9668F8F1-25CF-889C-FA8E-3D14DF26A67A}"/>
              </a:ext>
            </a:extLst>
          </p:cNvPr>
          <p:cNvSpPr>
            <a:spLocks noGrp="1"/>
          </p:cNvSpPr>
          <p:nvPr>
            <p:ph type="body" sz="quarter" idx="11" hasCustomPrompt="1"/>
          </p:nvPr>
        </p:nvSpPr>
        <p:spPr>
          <a:xfrm>
            <a:off x="999785" y="2421393"/>
            <a:ext cx="1083024" cy="2043032"/>
          </a:xfrm>
          <a:prstGeom prst="rect">
            <a:avLst/>
          </a:prstGeom>
          <a:ln>
            <a:noFill/>
          </a:ln>
        </p:spPr>
        <p:txBody>
          <a:bodyPr/>
          <a:lstStyle>
            <a:lvl1pPr marL="0" indent="0" algn="l">
              <a:buNone/>
              <a:defRPr sz="825">
                <a:latin typeface="Poppins" panose="00000500000000000000" pitchFamily="2" charset="0"/>
                <a:cs typeface="Poppins" panose="00000500000000000000" pitchFamily="2" charset="0"/>
              </a:defRPr>
            </a:lvl1pPr>
          </a:lstStyle>
          <a:p>
            <a:pPr lvl="0"/>
            <a:r>
              <a:rPr lang="nl-NL" dirty="0"/>
              <a:t>Stap 1</a:t>
            </a:r>
          </a:p>
        </p:txBody>
      </p:sp>
      <p:sp>
        <p:nvSpPr>
          <p:cNvPr id="10" name="Tijdelijke aanduiding voor tekst 8">
            <a:extLst>
              <a:ext uri="{FF2B5EF4-FFF2-40B4-BE49-F238E27FC236}">
                <a16:creationId xmlns:a16="http://schemas.microsoft.com/office/drawing/2014/main" id="{753DB86C-0A95-107B-F87A-AB5DF552477D}"/>
              </a:ext>
            </a:extLst>
          </p:cNvPr>
          <p:cNvSpPr>
            <a:spLocks noGrp="1"/>
          </p:cNvSpPr>
          <p:nvPr>
            <p:ph type="body" sz="quarter" idx="12" hasCustomPrompt="1"/>
          </p:nvPr>
        </p:nvSpPr>
        <p:spPr>
          <a:xfrm>
            <a:off x="2522944" y="4313817"/>
            <a:ext cx="1083024" cy="2184274"/>
          </a:xfrm>
          <a:prstGeom prst="rect">
            <a:avLst/>
          </a:prstGeom>
          <a:ln>
            <a:noFill/>
          </a:ln>
        </p:spPr>
        <p:txBody>
          <a:bodyPr/>
          <a:lstStyle>
            <a:lvl1pPr marL="0" indent="0" algn="l">
              <a:buNone/>
              <a:defRPr sz="825">
                <a:latin typeface="Poppins" panose="00000500000000000000" pitchFamily="2" charset="0"/>
                <a:cs typeface="Poppins" panose="00000500000000000000" pitchFamily="2" charset="0"/>
              </a:defRPr>
            </a:lvl1pPr>
          </a:lstStyle>
          <a:p>
            <a:pPr lvl="0"/>
            <a:r>
              <a:rPr lang="nl-NL" dirty="0"/>
              <a:t>Stap 2</a:t>
            </a:r>
          </a:p>
        </p:txBody>
      </p:sp>
      <p:sp>
        <p:nvSpPr>
          <p:cNvPr id="11" name="Tijdelijke aanduiding voor tekst 8">
            <a:extLst>
              <a:ext uri="{FF2B5EF4-FFF2-40B4-BE49-F238E27FC236}">
                <a16:creationId xmlns:a16="http://schemas.microsoft.com/office/drawing/2014/main" id="{DF5C75EC-6111-4483-9179-A2D34FAE7D64}"/>
              </a:ext>
            </a:extLst>
          </p:cNvPr>
          <p:cNvSpPr>
            <a:spLocks noGrp="1"/>
          </p:cNvSpPr>
          <p:nvPr>
            <p:ph type="body" sz="quarter" idx="13" hasCustomPrompt="1"/>
          </p:nvPr>
        </p:nvSpPr>
        <p:spPr>
          <a:xfrm>
            <a:off x="2955810" y="1364936"/>
            <a:ext cx="1083024" cy="1481137"/>
          </a:xfrm>
          <a:prstGeom prst="rect">
            <a:avLst/>
          </a:prstGeom>
          <a:ln>
            <a:noFill/>
          </a:ln>
        </p:spPr>
        <p:txBody>
          <a:bodyPr/>
          <a:lstStyle>
            <a:lvl1pPr marL="0" indent="0" algn="l">
              <a:buNone/>
              <a:defRPr sz="825">
                <a:latin typeface="Poppins" panose="00000500000000000000" pitchFamily="2" charset="0"/>
                <a:cs typeface="Poppins" panose="00000500000000000000" pitchFamily="2" charset="0"/>
              </a:defRPr>
            </a:lvl1pPr>
          </a:lstStyle>
          <a:p>
            <a:pPr lvl="0"/>
            <a:r>
              <a:rPr lang="nl-NL" dirty="0"/>
              <a:t>Stap 3</a:t>
            </a:r>
          </a:p>
        </p:txBody>
      </p:sp>
      <p:sp>
        <p:nvSpPr>
          <p:cNvPr id="12" name="Tijdelijke aanduiding voor tekst 8">
            <a:extLst>
              <a:ext uri="{FF2B5EF4-FFF2-40B4-BE49-F238E27FC236}">
                <a16:creationId xmlns:a16="http://schemas.microsoft.com/office/drawing/2014/main" id="{C5A9DF5C-BB81-A9EA-841C-0372ADD841AD}"/>
              </a:ext>
            </a:extLst>
          </p:cNvPr>
          <p:cNvSpPr>
            <a:spLocks noGrp="1"/>
          </p:cNvSpPr>
          <p:nvPr>
            <p:ph type="body" sz="quarter" idx="14" hasCustomPrompt="1"/>
          </p:nvPr>
        </p:nvSpPr>
        <p:spPr>
          <a:xfrm>
            <a:off x="6288036" y="4061099"/>
            <a:ext cx="1083024" cy="2254429"/>
          </a:xfrm>
          <a:prstGeom prst="rect">
            <a:avLst/>
          </a:prstGeom>
          <a:ln>
            <a:noFill/>
          </a:ln>
        </p:spPr>
        <p:txBody>
          <a:bodyPr/>
          <a:lstStyle>
            <a:lvl1pPr marL="0" indent="0" algn="l">
              <a:buNone/>
              <a:defRPr sz="825">
                <a:latin typeface="Poppins" panose="00000500000000000000" pitchFamily="2" charset="0"/>
                <a:cs typeface="Poppins" panose="00000500000000000000" pitchFamily="2" charset="0"/>
              </a:defRPr>
            </a:lvl1pPr>
          </a:lstStyle>
          <a:p>
            <a:pPr lvl="0"/>
            <a:r>
              <a:rPr lang="nl-NL" dirty="0"/>
              <a:t>Stap 5</a:t>
            </a:r>
          </a:p>
        </p:txBody>
      </p:sp>
      <p:sp>
        <p:nvSpPr>
          <p:cNvPr id="13" name="Tijdelijke aanduiding voor tekst 8">
            <a:extLst>
              <a:ext uri="{FF2B5EF4-FFF2-40B4-BE49-F238E27FC236}">
                <a16:creationId xmlns:a16="http://schemas.microsoft.com/office/drawing/2014/main" id="{CFF2CE71-E0F3-F4CB-764E-55974CCC2115}"/>
              </a:ext>
            </a:extLst>
          </p:cNvPr>
          <p:cNvSpPr>
            <a:spLocks noGrp="1"/>
          </p:cNvSpPr>
          <p:nvPr>
            <p:ph type="body" sz="quarter" idx="15" hasCustomPrompt="1"/>
          </p:nvPr>
        </p:nvSpPr>
        <p:spPr>
          <a:xfrm>
            <a:off x="4764878" y="2846073"/>
            <a:ext cx="1083024" cy="1797025"/>
          </a:xfrm>
          <a:prstGeom prst="rect">
            <a:avLst/>
          </a:prstGeom>
          <a:ln>
            <a:noFill/>
          </a:ln>
        </p:spPr>
        <p:txBody>
          <a:bodyPr/>
          <a:lstStyle>
            <a:lvl1pPr marL="0" indent="0" algn="l">
              <a:buNone/>
              <a:defRPr sz="825">
                <a:latin typeface="Poppins" panose="00000500000000000000" pitchFamily="2" charset="0"/>
                <a:cs typeface="Poppins" panose="00000500000000000000" pitchFamily="2" charset="0"/>
              </a:defRPr>
            </a:lvl1pPr>
          </a:lstStyle>
          <a:p>
            <a:pPr lvl="0"/>
            <a:r>
              <a:rPr lang="nl-NL" dirty="0"/>
              <a:t>Stap 4</a:t>
            </a:r>
          </a:p>
        </p:txBody>
      </p:sp>
      <p:sp>
        <p:nvSpPr>
          <p:cNvPr id="7" name="Tijdelijke aanduiding voor dianummer 1">
            <a:extLst>
              <a:ext uri="{FF2B5EF4-FFF2-40B4-BE49-F238E27FC236}">
                <a16:creationId xmlns:a16="http://schemas.microsoft.com/office/drawing/2014/main" id="{5996F7B0-CA88-4FDA-5253-C0028513CA36}"/>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21" name="Tijdelijke aanduiding voor inhoud 18">
            <a:extLst>
              <a:ext uri="{FF2B5EF4-FFF2-40B4-BE49-F238E27FC236}">
                <a16:creationId xmlns:a16="http://schemas.microsoft.com/office/drawing/2014/main" id="{10A63E20-7211-93E2-2A6A-8AB3CD2A32C4}"/>
              </a:ext>
            </a:extLst>
          </p:cNvPr>
          <p:cNvSpPr>
            <a:spLocks noGrp="1"/>
          </p:cNvSpPr>
          <p:nvPr>
            <p:ph sz="quarter" idx="18"/>
          </p:nvPr>
        </p:nvSpPr>
        <p:spPr>
          <a:xfrm>
            <a:off x="3253492" y="3309091"/>
            <a:ext cx="170351" cy="226725"/>
          </a:xfrm>
          <a:prstGeom prst="ellipse">
            <a:avLst/>
          </a:prstGeom>
          <a:solidFill>
            <a:srgbClr val="F16522"/>
          </a:solidFill>
          <a:ln>
            <a:solidFill>
              <a:srgbClr val="F16522"/>
            </a:solidFill>
          </a:ln>
        </p:spPr>
        <p:txBody>
          <a:bodyPr/>
          <a:lstStyle>
            <a:lvl1pPr marL="0" indent="0">
              <a:buFontTx/>
              <a:buNone/>
              <a:defRPr>
                <a:noFill/>
              </a:defRPr>
            </a:lvl1pPr>
          </a:lstStyle>
          <a:p>
            <a:pPr lvl="0"/>
            <a:endParaRPr lang="nl-NL" dirty="0"/>
          </a:p>
        </p:txBody>
      </p:sp>
      <p:sp>
        <p:nvSpPr>
          <p:cNvPr id="25" name="Tijdelijke aanduiding voor inhoud 18">
            <a:extLst>
              <a:ext uri="{FF2B5EF4-FFF2-40B4-BE49-F238E27FC236}">
                <a16:creationId xmlns:a16="http://schemas.microsoft.com/office/drawing/2014/main" id="{71CBA5E2-CF76-217B-0C3F-28F8FBDB3A17}"/>
              </a:ext>
            </a:extLst>
          </p:cNvPr>
          <p:cNvSpPr>
            <a:spLocks noGrp="1"/>
          </p:cNvSpPr>
          <p:nvPr>
            <p:ph sz="quarter" idx="19"/>
          </p:nvPr>
        </p:nvSpPr>
        <p:spPr>
          <a:xfrm>
            <a:off x="4804700" y="4903590"/>
            <a:ext cx="170351" cy="226725"/>
          </a:xfrm>
          <a:prstGeom prst="ellipse">
            <a:avLst/>
          </a:prstGeom>
          <a:solidFill>
            <a:srgbClr val="F16522"/>
          </a:solidFill>
          <a:ln>
            <a:solidFill>
              <a:srgbClr val="F16522"/>
            </a:solidFill>
          </a:ln>
        </p:spPr>
        <p:txBody>
          <a:bodyPr/>
          <a:lstStyle>
            <a:lvl1pPr marL="0" indent="0">
              <a:buFontTx/>
              <a:buNone/>
              <a:defRPr>
                <a:noFill/>
              </a:defRPr>
            </a:lvl1pPr>
          </a:lstStyle>
          <a:p>
            <a:pPr lvl="0"/>
            <a:endParaRPr lang="nl-NL" dirty="0"/>
          </a:p>
        </p:txBody>
      </p:sp>
      <p:sp>
        <p:nvSpPr>
          <p:cNvPr id="26" name="Tijdelijke aanduiding voor inhoud 18">
            <a:extLst>
              <a:ext uri="{FF2B5EF4-FFF2-40B4-BE49-F238E27FC236}">
                <a16:creationId xmlns:a16="http://schemas.microsoft.com/office/drawing/2014/main" id="{4437F75C-11AC-0CA3-329C-76E97B926C28}"/>
              </a:ext>
            </a:extLst>
          </p:cNvPr>
          <p:cNvSpPr>
            <a:spLocks noGrp="1"/>
          </p:cNvSpPr>
          <p:nvPr>
            <p:ph sz="quarter" idx="20"/>
          </p:nvPr>
        </p:nvSpPr>
        <p:spPr>
          <a:xfrm>
            <a:off x="6074099" y="3721013"/>
            <a:ext cx="170351" cy="226725"/>
          </a:xfrm>
          <a:prstGeom prst="ellipse">
            <a:avLst/>
          </a:prstGeom>
          <a:solidFill>
            <a:srgbClr val="F16522"/>
          </a:solidFill>
          <a:ln>
            <a:solidFill>
              <a:srgbClr val="F16522"/>
            </a:solidFill>
          </a:ln>
        </p:spPr>
        <p:txBody>
          <a:bodyPr/>
          <a:lstStyle>
            <a:lvl1pPr marL="0" indent="0">
              <a:buFontTx/>
              <a:buNone/>
              <a:defRPr>
                <a:noFill/>
              </a:defRPr>
            </a:lvl1pPr>
          </a:lstStyle>
          <a:p>
            <a:pPr lvl="0"/>
            <a:endParaRPr lang="nl-NL" dirty="0"/>
          </a:p>
        </p:txBody>
      </p:sp>
      <p:sp>
        <p:nvSpPr>
          <p:cNvPr id="27" name="Tijdelijke aanduiding voor inhoud 18">
            <a:extLst>
              <a:ext uri="{FF2B5EF4-FFF2-40B4-BE49-F238E27FC236}">
                <a16:creationId xmlns:a16="http://schemas.microsoft.com/office/drawing/2014/main" id="{CF04C37E-E785-10A7-D9C4-12B8678AE922}"/>
              </a:ext>
            </a:extLst>
          </p:cNvPr>
          <p:cNvSpPr>
            <a:spLocks noGrp="1"/>
          </p:cNvSpPr>
          <p:nvPr>
            <p:ph sz="quarter" idx="21"/>
          </p:nvPr>
        </p:nvSpPr>
        <p:spPr>
          <a:xfrm>
            <a:off x="2272695" y="3947738"/>
            <a:ext cx="170351" cy="226725"/>
          </a:xfrm>
          <a:prstGeom prst="ellipse">
            <a:avLst/>
          </a:prstGeom>
          <a:solidFill>
            <a:srgbClr val="F16522"/>
          </a:solidFill>
          <a:ln>
            <a:solidFill>
              <a:srgbClr val="F16522"/>
            </a:solidFill>
          </a:ln>
        </p:spPr>
        <p:txBody>
          <a:bodyPr/>
          <a:lstStyle>
            <a:lvl1pPr marL="0" indent="0">
              <a:buFontTx/>
              <a:buNone/>
              <a:defRPr>
                <a:noFill/>
              </a:defRPr>
            </a:lvl1pPr>
          </a:lstStyle>
          <a:p>
            <a:pPr lvl="0"/>
            <a:endParaRPr lang="nl-NL" dirty="0"/>
          </a:p>
        </p:txBody>
      </p:sp>
      <p:sp>
        <p:nvSpPr>
          <p:cNvPr id="28" name="Tijdelijke aanduiding voor inhoud 18">
            <a:extLst>
              <a:ext uri="{FF2B5EF4-FFF2-40B4-BE49-F238E27FC236}">
                <a16:creationId xmlns:a16="http://schemas.microsoft.com/office/drawing/2014/main" id="{7C668954-2905-14F9-BF97-4E9FBD532759}"/>
              </a:ext>
            </a:extLst>
          </p:cNvPr>
          <p:cNvSpPr>
            <a:spLocks noGrp="1"/>
          </p:cNvSpPr>
          <p:nvPr>
            <p:ph sz="quarter" idx="22"/>
          </p:nvPr>
        </p:nvSpPr>
        <p:spPr>
          <a:xfrm>
            <a:off x="1203703" y="5422005"/>
            <a:ext cx="170351" cy="226725"/>
          </a:xfrm>
          <a:prstGeom prst="ellipse">
            <a:avLst/>
          </a:prstGeom>
          <a:solidFill>
            <a:srgbClr val="F16522"/>
          </a:solidFill>
          <a:ln>
            <a:solidFill>
              <a:srgbClr val="F16522"/>
            </a:solidFill>
          </a:ln>
        </p:spPr>
        <p:txBody>
          <a:bodyPr/>
          <a:lstStyle>
            <a:lvl1pPr marL="0" indent="0">
              <a:buFontTx/>
              <a:buNone/>
              <a:defRPr>
                <a:noFill/>
              </a:defRPr>
            </a:lvl1pPr>
          </a:lstStyle>
          <a:p>
            <a:pPr lvl="0"/>
            <a:endParaRPr lang="nl-NL" dirty="0"/>
          </a:p>
        </p:txBody>
      </p:sp>
      <p:sp>
        <p:nvSpPr>
          <p:cNvPr id="2" name="Tijdelijke aanduiding voor inhoud 4">
            <a:extLst>
              <a:ext uri="{FF2B5EF4-FFF2-40B4-BE49-F238E27FC236}">
                <a16:creationId xmlns:a16="http://schemas.microsoft.com/office/drawing/2014/main" id="{E6EBFED5-B6B2-D305-A5B8-6131B07BB764}"/>
              </a:ext>
            </a:extLst>
          </p:cNvPr>
          <p:cNvSpPr>
            <a:spLocks noGrp="1"/>
          </p:cNvSpPr>
          <p:nvPr>
            <p:ph sz="quarter" idx="23"/>
          </p:nvPr>
        </p:nvSpPr>
        <p:spPr>
          <a:xfrm>
            <a:off x="685801" y="762262"/>
            <a:ext cx="1625321"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1312437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ndmap">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66D6FB-BB98-6896-6FFD-3815ED82C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6" name="Tijdelijke aanduiding voor tekst 5">
            <a:extLst>
              <a:ext uri="{FF2B5EF4-FFF2-40B4-BE49-F238E27FC236}">
                <a16:creationId xmlns:a16="http://schemas.microsoft.com/office/drawing/2014/main" id="{763E7D5B-93AD-8D9E-C084-603484C205F5}"/>
              </a:ext>
            </a:extLst>
          </p:cNvPr>
          <p:cNvSpPr>
            <a:spLocks noGrp="1"/>
          </p:cNvSpPr>
          <p:nvPr>
            <p:ph type="body" sz="quarter" idx="10" hasCustomPrompt="1"/>
          </p:nvPr>
        </p:nvSpPr>
        <p:spPr>
          <a:xfrm>
            <a:off x="3633788" y="2939753"/>
            <a:ext cx="1820466" cy="1068225"/>
          </a:xfrm>
          <a:prstGeom prst="rect">
            <a:avLst/>
          </a:prstGeom>
        </p:spPr>
        <p:txBody>
          <a:bodyPr/>
          <a:lstStyle>
            <a:lvl1pPr marL="0" indent="0" algn="ctr">
              <a:buNone/>
              <a:defRPr sz="1575" b="1">
                <a:solidFill>
                  <a:srgbClr val="F16522"/>
                </a:solidFill>
                <a:latin typeface="Poppins" panose="00000500000000000000" pitchFamily="2" charset="0"/>
                <a:cs typeface="Poppins" panose="00000500000000000000" pitchFamily="2" charset="0"/>
              </a:defRPr>
            </a:lvl1pPr>
          </a:lstStyle>
          <a:p>
            <a:pPr lvl="0"/>
            <a:r>
              <a:rPr lang="nl-NL" dirty="0"/>
              <a:t>Tekst</a:t>
            </a:r>
          </a:p>
        </p:txBody>
      </p:sp>
      <p:sp>
        <p:nvSpPr>
          <p:cNvPr id="2" name="Tijdelijke aanduiding voor dianummer 1">
            <a:extLst>
              <a:ext uri="{FF2B5EF4-FFF2-40B4-BE49-F238E27FC236}">
                <a16:creationId xmlns:a16="http://schemas.microsoft.com/office/drawing/2014/main" id="{093D1101-4314-9D66-89A4-4ED1D752936A}"/>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Tree>
    <p:extLst>
      <p:ext uri="{BB962C8B-B14F-4D97-AF65-F5344CB8AC3E}">
        <p14:creationId xmlns:p14="http://schemas.microsoft.com/office/powerpoint/2010/main" val="4128329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822294-ECB4-2834-E3F3-2D1C3407222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6EA6332-2659-7A10-8A55-597FCB45CABB}"/>
              </a:ext>
            </a:extLst>
          </p:cNvPr>
          <p:cNvSpPr>
            <a:spLocks noGrp="1"/>
          </p:cNvSpPr>
          <p:nvPr>
            <p:ph sz="half" idx="1"/>
          </p:nvPr>
        </p:nvSpPr>
        <p:spPr>
          <a:xfrm>
            <a:off x="628650" y="1825625"/>
            <a:ext cx="386715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416A1C9-9E62-42F7-3A56-D857C5F5929A}"/>
              </a:ext>
            </a:extLst>
          </p:cNvPr>
          <p:cNvSpPr>
            <a:spLocks noGrp="1"/>
          </p:cNvSpPr>
          <p:nvPr>
            <p:ph sz="half" idx="2"/>
          </p:nvPr>
        </p:nvSpPr>
        <p:spPr>
          <a:xfrm>
            <a:off x="4648200" y="1825625"/>
            <a:ext cx="386715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82722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in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7CE987A-7C27-4798-8670-59F8F7A8BC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13" name="Tijdelijke aanduiding voor tekst 12">
            <a:extLst>
              <a:ext uri="{FF2B5EF4-FFF2-40B4-BE49-F238E27FC236}">
                <a16:creationId xmlns:a16="http://schemas.microsoft.com/office/drawing/2014/main" id="{82F76151-B31C-C9C8-D9EB-F37E10142B87}"/>
              </a:ext>
            </a:extLst>
          </p:cNvPr>
          <p:cNvSpPr>
            <a:spLocks noGrp="1"/>
          </p:cNvSpPr>
          <p:nvPr>
            <p:ph type="body" sz="quarter" idx="13" hasCustomPrompt="1"/>
          </p:nvPr>
        </p:nvSpPr>
        <p:spPr>
          <a:xfrm>
            <a:off x="3284932" y="2199569"/>
            <a:ext cx="2574131" cy="688159"/>
          </a:xfrm>
          <a:prstGeom prst="rect">
            <a:avLst/>
          </a:prstGeom>
        </p:spPr>
        <p:txBody>
          <a:bodyPr/>
          <a:lstStyle>
            <a:lvl1pPr marL="0" indent="0" algn="ctr">
              <a:buNone/>
              <a:defRPr sz="3600" b="1">
                <a:solidFill>
                  <a:srgbClr val="F16522"/>
                </a:solidFill>
                <a:latin typeface="Poppins" panose="00000500000000000000" pitchFamily="2" charset="0"/>
                <a:cs typeface="Poppins" panose="00000500000000000000" pitchFamily="2" charset="0"/>
              </a:defRPr>
            </a:lvl1pPr>
          </a:lstStyle>
          <a:p>
            <a:pPr lvl="0"/>
            <a:r>
              <a:rPr lang="nl-NL" dirty="0"/>
              <a:t>Titel</a:t>
            </a:r>
          </a:p>
        </p:txBody>
      </p:sp>
      <p:sp>
        <p:nvSpPr>
          <p:cNvPr id="15" name="Tijdelijke aanduiding voor tekst 14">
            <a:extLst>
              <a:ext uri="{FF2B5EF4-FFF2-40B4-BE49-F238E27FC236}">
                <a16:creationId xmlns:a16="http://schemas.microsoft.com/office/drawing/2014/main" id="{44A83EC1-4243-E662-10BE-BC94E82A2C29}"/>
              </a:ext>
            </a:extLst>
          </p:cNvPr>
          <p:cNvSpPr>
            <a:spLocks noGrp="1"/>
          </p:cNvSpPr>
          <p:nvPr>
            <p:ph type="body" sz="quarter" idx="14" hasCustomPrompt="1"/>
          </p:nvPr>
        </p:nvSpPr>
        <p:spPr>
          <a:xfrm>
            <a:off x="2830708" y="3390489"/>
            <a:ext cx="3482578" cy="554037"/>
          </a:xfrm>
          <a:prstGeom prst="rect">
            <a:avLst/>
          </a:prstGeom>
        </p:spPr>
        <p:txBody>
          <a:bodyPr/>
          <a:lstStyle>
            <a:lvl1pPr marL="0" indent="0" algn="ctr">
              <a:buNone/>
              <a:defRPr sz="1500">
                <a:latin typeface="Poppins" panose="00000500000000000000" pitchFamily="2" charset="0"/>
                <a:cs typeface="Poppins" panose="00000500000000000000" pitchFamily="2" charset="0"/>
              </a:defRPr>
            </a:lvl1pPr>
          </a:lstStyle>
          <a:p>
            <a:pPr lvl="0"/>
            <a:r>
              <a:rPr lang="nl-NL" dirty="0"/>
              <a:t>Ondertitel</a:t>
            </a:r>
          </a:p>
        </p:txBody>
      </p:sp>
      <p:sp>
        <p:nvSpPr>
          <p:cNvPr id="19" name="Tijdelijke aanduiding voor tekst 18">
            <a:extLst>
              <a:ext uri="{FF2B5EF4-FFF2-40B4-BE49-F238E27FC236}">
                <a16:creationId xmlns:a16="http://schemas.microsoft.com/office/drawing/2014/main" id="{6646A0DF-5F7E-37E1-D4A5-5AD0DED6926E}"/>
              </a:ext>
            </a:extLst>
          </p:cNvPr>
          <p:cNvSpPr>
            <a:spLocks noGrp="1"/>
          </p:cNvSpPr>
          <p:nvPr>
            <p:ph type="body" sz="quarter" idx="15" hasCustomPrompt="1"/>
          </p:nvPr>
        </p:nvSpPr>
        <p:spPr>
          <a:xfrm>
            <a:off x="2297496" y="5748886"/>
            <a:ext cx="1922860" cy="365125"/>
          </a:xfrm>
          <a:prstGeom prst="rect">
            <a:avLst/>
          </a:prstGeom>
        </p:spPr>
        <p:txBody>
          <a:bodyPr/>
          <a:lstStyle>
            <a:lvl1pPr marL="0" indent="0" algn="l">
              <a:buNone/>
              <a:defRPr sz="1050">
                <a:latin typeface="Poppins" panose="00000500000000000000" pitchFamily="2" charset="0"/>
                <a:cs typeface="Poppins" panose="00000500000000000000" pitchFamily="2" charset="0"/>
              </a:defRPr>
            </a:lvl1pPr>
          </a:lstStyle>
          <a:p>
            <a:pPr lvl="0"/>
            <a:r>
              <a:rPr lang="nl-NL" dirty="0"/>
              <a:t>Telefoonnummer</a:t>
            </a:r>
          </a:p>
        </p:txBody>
      </p:sp>
      <p:sp>
        <p:nvSpPr>
          <p:cNvPr id="20" name="Tijdelijke aanduiding voor tekst 18">
            <a:extLst>
              <a:ext uri="{FF2B5EF4-FFF2-40B4-BE49-F238E27FC236}">
                <a16:creationId xmlns:a16="http://schemas.microsoft.com/office/drawing/2014/main" id="{3959EDD8-43B2-59D7-5457-769A636AC979}"/>
              </a:ext>
            </a:extLst>
          </p:cNvPr>
          <p:cNvSpPr>
            <a:spLocks noGrp="1"/>
          </p:cNvSpPr>
          <p:nvPr>
            <p:ph type="body" sz="quarter" idx="16" hasCustomPrompt="1"/>
          </p:nvPr>
        </p:nvSpPr>
        <p:spPr>
          <a:xfrm>
            <a:off x="5161444" y="5726113"/>
            <a:ext cx="1922860" cy="365125"/>
          </a:xfrm>
          <a:prstGeom prst="rect">
            <a:avLst/>
          </a:prstGeom>
        </p:spPr>
        <p:txBody>
          <a:bodyPr/>
          <a:lstStyle>
            <a:lvl1pPr marL="0" indent="0" algn="l">
              <a:buNone/>
              <a:defRPr sz="1050">
                <a:latin typeface="Poppins" panose="00000500000000000000" pitchFamily="2" charset="0"/>
                <a:cs typeface="Poppins" panose="00000500000000000000" pitchFamily="2" charset="0"/>
              </a:defRPr>
            </a:lvl1pPr>
          </a:lstStyle>
          <a:p>
            <a:pPr lvl="0"/>
            <a:r>
              <a:rPr lang="nl-NL" dirty="0" err="1"/>
              <a:t>Emailadress</a:t>
            </a:r>
            <a:endParaRPr lang="nl-NL" dirty="0"/>
          </a:p>
        </p:txBody>
      </p:sp>
      <p:pic>
        <p:nvPicPr>
          <p:cNvPr id="9" name="Graphic 8" descr="E-mail met effen opvulling">
            <a:extLst>
              <a:ext uri="{FF2B5EF4-FFF2-40B4-BE49-F238E27FC236}">
                <a16:creationId xmlns:a16="http://schemas.microsoft.com/office/drawing/2014/main" id="{039D8CDC-4AA1-5FBD-22AC-3188951119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19171" y="5661156"/>
            <a:ext cx="405437" cy="540582"/>
          </a:xfrm>
          <a:prstGeom prst="rect">
            <a:avLst/>
          </a:prstGeom>
        </p:spPr>
      </p:pic>
      <p:pic>
        <p:nvPicPr>
          <p:cNvPr id="11" name="Graphic 10" descr="Ontvanger met effen opvulling">
            <a:extLst>
              <a:ext uri="{FF2B5EF4-FFF2-40B4-BE49-F238E27FC236}">
                <a16:creationId xmlns:a16="http://schemas.microsoft.com/office/drawing/2014/main" id="{0218A5A0-0861-3FF5-6B99-AD834ACC30F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12855" y="5599110"/>
            <a:ext cx="405437" cy="540582"/>
          </a:xfrm>
          <a:prstGeom prst="rect">
            <a:avLst/>
          </a:prstGeom>
        </p:spPr>
      </p:pic>
      <p:sp>
        <p:nvSpPr>
          <p:cNvPr id="2" name="Tijdelijke aanduiding voor dianummer 1">
            <a:extLst>
              <a:ext uri="{FF2B5EF4-FFF2-40B4-BE49-F238E27FC236}">
                <a16:creationId xmlns:a16="http://schemas.microsoft.com/office/drawing/2014/main" id="{88CF0471-95E0-74AB-6D65-40E86CB02008}"/>
              </a:ext>
            </a:extLst>
          </p:cNvPr>
          <p:cNvSpPr>
            <a:spLocks noGrp="1"/>
          </p:cNvSpPr>
          <p:nvPr>
            <p:ph type="sldNum" sz="quarter" idx="4"/>
          </p:nvPr>
        </p:nvSpPr>
        <p:spPr>
          <a:xfrm>
            <a:off x="8084683" y="6325054"/>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sp>
        <p:nvSpPr>
          <p:cNvPr id="3" name="Tijdelijke aanduiding voor inhoud 4">
            <a:extLst>
              <a:ext uri="{FF2B5EF4-FFF2-40B4-BE49-F238E27FC236}">
                <a16:creationId xmlns:a16="http://schemas.microsoft.com/office/drawing/2014/main" id="{BA499551-E5B6-98B8-5049-9DD17C89E289}"/>
              </a:ext>
            </a:extLst>
          </p:cNvPr>
          <p:cNvSpPr>
            <a:spLocks noGrp="1"/>
          </p:cNvSpPr>
          <p:nvPr>
            <p:ph sz="quarter" idx="17"/>
          </p:nvPr>
        </p:nvSpPr>
        <p:spPr>
          <a:xfrm>
            <a:off x="3759338" y="3083404"/>
            <a:ext cx="1625321" cy="45719"/>
          </a:xfrm>
          <a:prstGeom prst="rect">
            <a:avLst/>
          </a:prstGeom>
          <a:solidFill>
            <a:srgbClr val="F16522"/>
          </a:solidFill>
          <a:ln>
            <a:solidFill>
              <a:srgbClr val="F16522"/>
            </a:solidFill>
          </a:ln>
        </p:spPr>
        <p:txBody>
          <a:bodyPr/>
          <a:lstStyle>
            <a:lvl1pPr marL="0" indent="0">
              <a:buNone/>
              <a:defRPr sz="100">
                <a:noFill/>
              </a:defRPr>
            </a:lvl1pPr>
          </a:lstStyle>
          <a:p>
            <a:pPr lvl="0"/>
            <a:endParaRPr lang="nl-NL" dirty="0"/>
          </a:p>
        </p:txBody>
      </p:sp>
    </p:spTree>
    <p:extLst>
      <p:ext uri="{BB962C8B-B14F-4D97-AF65-F5344CB8AC3E}">
        <p14:creationId xmlns:p14="http://schemas.microsoft.com/office/powerpoint/2010/main" val="2710341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ocesstappen stap 3">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2816723-D6A0-3453-8595-F7727FBF961C}"/>
              </a:ext>
            </a:extLst>
          </p:cNvPr>
          <p:cNvPicPr>
            <a:picLocks noChangeAspect="1"/>
          </p:cNvPicPr>
          <p:nvPr userDrawn="1"/>
        </p:nvPicPr>
        <p:blipFill>
          <a:blip r:embed="rId2"/>
          <a:srcRect/>
          <a:stretch/>
        </p:blipFill>
        <p:spPr>
          <a:xfrm>
            <a:off x="0" y="0"/>
            <a:ext cx="9144000" cy="6858000"/>
          </a:xfrm>
          <a:prstGeom prst="rect">
            <a:avLst/>
          </a:prstGeom>
        </p:spPr>
      </p:pic>
      <p:sp>
        <p:nvSpPr>
          <p:cNvPr id="15" name="Ovaal 14">
            <a:extLst>
              <a:ext uri="{FF2B5EF4-FFF2-40B4-BE49-F238E27FC236}">
                <a16:creationId xmlns:a16="http://schemas.microsoft.com/office/drawing/2014/main" id="{94FF7ADC-410E-C4E9-CB18-A4B9DDF25991}"/>
              </a:ext>
            </a:extLst>
          </p:cNvPr>
          <p:cNvSpPr/>
          <p:nvPr userDrawn="1"/>
        </p:nvSpPr>
        <p:spPr>
          <a:xfrm rot="1756933">
            <a:off x="5499113" y="2799202"/>
            <a:ext cx="818846" cy="5991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3" name="Titel 2">
            <a:extLst>
              <a:ext uri="{FF2B5EF4-FFF2-40B4-BE49-F238E27FC236}">
                <a16:creationId xmlns:a16="http://schemas.microsoft.com/office/drawing/2014/main" id="{03ABFF0E-058B-D544-4563-AF18AC94D6CB}"/>
              </a:ext>
            </a:extLst>
          </p:cNvPr>
          <p:cNvSpPr>
            <a:spLocks noGrp="1"/>
          </p:cNvSpPr>
          <p:nvPr>
            <p:ph type="title" hasCustomPrompt="1"/>
          </p:nvPr>
        </p:nvSpPr>
        <p:spPr>
          <a:xfrm>
            <a:off x="126189" y="186426"/>
            <a:ext cx="2364638" cy="896919"/>
          </a:xfrm>
          <a:prstGeom prst="rect">
            <a:avLst/>
          </a:prstGeom>
        </p:spPr>
        <p:txBody>
          <a:bodyPr/>
          <a:lstStyle>
            <a:lvl1pPr algn="l">
              <a:defRPr sz="2400" b="1" i="0">
                <a:solidFill>
                  <a:schemeClr val="bg1"/>
                </a:solidFill>
                <a:latin typeface="ITC Avant Garde Pro Md" panose="020B0602020202020204" pitchFamily="34" charset="77"/>
              </a:defRPr>
            </a:lvl1pPr>
          </a:lstStyle>
          <a:p>
            <a:r>
              <a:rPr lang="nl-NL" dirty="0"/>
              <a:t>Plaats hier een titel</a:t>
            </a:r>
          </a:p>
        </p:txBody>
      </p:sp>
      <p:sp>
        <p:nvSpPr>
          <p:cNvPr id="4" name="Tijdelijke aanduiding voor tekst 8">
            <a:extLst>
              <a:ext uri="{FF2B5EF4-FFF2-40B4-BE49-F238E27FC236}">
                <a16:creationId xmlns:a16="http://schemas.microsoft.com/office/drawing/2014/main" id="{6BFF5161-F3E6-9A42-16C3-6D38EBC4B560}"/>
              </a:ext>
            </a:extLst>
          </p:cNvPr>
          <p:cNvSpPr>
            <a:spLocks noGrp="1"/>
          </p:cNvSpPr>
          <p:nvPr>
            <p:ph type="body" sz="quarter" idx="11" hasCustomPrompt="1"/>
          </p:nvPr>
        </p:nvSpPr>
        <p:spPr>
          <a:xfrm>
            <a:off x="126189" y="1196730"/>
            <a:ext cx="2364638" cy="4691311"/>
          </a:xfrm>
          <a:prstGeom prst="rect">
            <a:avLst/>
          </a:prstGeom>
        </p:spPr>
        <p:txBody>
          <a:bodyPr/>
          <a:lstStyle>
            <a:lvl1pPr marL="0" indent="0" algn="l">
              <a:buNone/>
              <a:defRPr sz="1200" b="0" i="0">
                <a:solidFill>
                  <a:schemeClr val="bg1"/>
                </a:solidFill>
                <a:latin typeface="Dejanire Headline Light" panose="02000000000000000000" pitchFamily="2" charset="77"/>
              </a:defRPr>
            </a:lvl1pPr>
            <a:lvl2pPr>
              <a:defRPr sz="1050"/>
            </a:lvl2pPr>
            <a:lvl3pPr>
              <a:defRPr sz="900"/>
            </a:lvl3pPr>
            <a:lvl4pPr>
              <a:defRPr sz="825"/>
            </a:lvl4pPr>
            <a:lvl5pPr>
              <a:defRPr sz="825"/>
            </a:lvl5pPr>
          </a:lstStyle>
          <a:p>
            <a:pPr lvl="0"/>
            <a:r>
              <a:rPr lang="nl-NL" dirty="0"/>
              <a:t>Plaats hier (wanneer nodig) tekst. Maak dit niet groter dan 16 punt.</a:t>
            </a:r>
          </a:p>
        </p:txBody>
      </p:sp>
      <p:sp>
        <p:nvSpPr>
          <p:cNvPr id="5" name="Ovaal 4">
            <a:extLst>
              <a:ext uri="{FF2B5EF4-FFF2-40B4-BE49-F238E27FC236}">
                <a16:creationId xmlns:a16="http://schemas.microsoft.com/office/drawing/2014/main" id="{FB2B7818-5E52-5FAB-AAAE-114038E232FB}"/>
              </a:ext>
            </a:extLst>
          </p:cNvPr>
          <p:cNvSpPr/>
          <p:nvPr userDrawn="1"/>
        </p:nvSpPr>
        <p:spPr>
          <a:xfrm>
            <a:off x="7770359" y="4245431"/>
            <a:ext cx="1187904" cy="134710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6" name="Ovaal 5">
            <a:extLst>
              <a:ext uri="{FF2B5EF4-FFF2-40B4-BE49-F238E27FC236}">
                <a16:creationId xmlns:a16="http://schemas.microsoft.com/office/drawing/2014/main" id="{8DC08E7F-0B22-E57C-C232-F5F4FA5A55EB}"/>
              </a:ext>
            </a:extLst>
          </p:cNvPr>
          <p:cNvSpPr/>
          <p:nvPr userDrawn="1"/>
        </p:nvSpPr>
        <p:spPr>
          <a:xfrm>
            <a:off x="3049360" y="1924842"/>
            <a:ext cx="1230767"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7" name="Tijdelijke aanduiding voor tekst 3">
            <a:extLst>
              <a:ext uri="{FF2B5EF4-FFF2-40B4-BE49-F238E27FC236}">
                <a16:creationId xmlns:a16="http://schemas.microsoft.com/office/drawing/2014/main" id="{42A098F2-BFD7-5A83-08A9-867A453166FB}"/>
              </a:ext>
            </a:extLst>
          </p:cNvPr>
          <p:cNvSpPr txBox="1">
            <a:spLocks/>
          </p:cNvSpPr>
          <p:nvPr userDrawn="1"/>
        </p:nvSpPr>
        <p:spPr>
          <a:xfrm>
            <a:off x="3076915" y="2044185"/>
            <a:ext cx="1212395" cy="1027550"/>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Gesprek met gemeente en  ondernemers voor commitment plan van aanpak </a:t>
            </a:r>
          </a:p>
          <a:p>
            <a:pPr algn="ctr"/>
            <a:endParaRPr lang="nl-NL" sz="900" dirty="0">
              <a:solidFill>
                <a:schemeClr val="tx1"/>
              </a:solidFill>
            </a:endParaRPr>
          </a:p>
          <a:p>
            <a:pPr algn="ctr"/>
            <a:endParaRPr lang="nl-NL" sz="600" dirty="0"/>
          </a:p>
        </p:txBody>
      </p:sp>
      <p:sp>
        <p:nvSpPr>
          <p:cNvPr id="9" name="Ovaal 8">
            <a:extLst>
              <a:ext uri="{FF2B5EF4-FFF2-40B4-BE49-F238E27FC236}">
                <a16:creationId xmlns:a16="http://schemas.microsoft.com/office/drawing/2014/main" id="{DF64FE9A-AED9-F199-DF1B-EBA5EE66CC8A}"/>
              </a:ext>
            </a:extLst>
          </p:cNvPr>
          <p:cNvSpPr/>
          <p:nvPr userDrawn="1"/>
        </p:nvSpPr>
        <p:spPr>
          <a:xfrm>
            <a:off x="4038616" y="4979886"/>
            <a:ext cx="1185865"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10" name="Ovaal 9">
            <a:extLst>
              <a:ext uri="{FF2B5EF4-FFF2-40B4-BE49-F238E27FC236}">
                <a16:creationId xmlns:a16="http://schemas.microsoft.com/office/drawing/2014/main" id="{1BD169F0-C202-1F7E-697C-7B0934EF65A3}"/>
              </a:ext>
            </a:extLst>
          </p:cNvPr>
          <p:cNvSpPr/>
          <p:nvPr userDrawn="1"/>
        </p:nvSpPr>
        <p:spPr>
          <a:xfrm>
            <a:off x="4537660" y="584078"/>
            <a:ext cx="1185865"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12" name="Tijdelijke aanduiding voor tekst 3">
            <a:extLst>
              <a:ext uri="{FF2B5EF4-FFF2-40B4-BE49-F238E27FC236}">
                <a16:creationId xmlns:a16="http://schemas.microsoft.com/office/drawing/2014/main" id="{CCCAD3FD-A50D-A618-27A1-6CAAD32BA894}"/>
              </a:ext>
            </a:extLst>
          </p:cNvPr>
          <p:cNvSpPr txBox="1">
            <a:spLocks/>
          </p:cNvSpPr>
          <p:nvPr userDrawn="1"/>
        </p:nvSpPr>
        <p:spPr>
          <a:xfrm>
            <a:off x="4053568" y="5417758"/>
            <a:ext cx="1036865" cy="470282"/>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Het verspreiden van een enquête</a:t>
            </a:r>
          </a:p>
          <a:p>
            <a:pPr algn="ctr"/>
            <a:endParaRPr lang="nl-NL" sz="900" dirty="0">
              <a:solidFill>
                <a:schemeClr val="tx1"/>
              </a:solidFill>
            </a:endParaRPr>
          </a:p>
          <a:p>
            <a:pPr algn="ctr"/>
            <a:endParaRPr lang="nl-NL" sz="600" dirty="0"/>
          </a:p>
        </p:txBody>
      </p:sp>
      <p:sp>
        <p:nvSpPr>
          <p:cNvPr id="14" name="Tijdelijke aanduiding voor tekst 3">
            <a:extLst>
              <a:ext uri="{FF2B5EF4-FFF2-40B4-BE49-F238E27FC236}">
                <a16:creationId xmlns:a16="http://schemas.microsoft.com/office/drawing/2014/main" id="{D9AF9195-7A7B-D3BB-60B6-E04A100AB198}"/>
              </a:ext>
            </a:extLst>
          </p:cNvPr>
          <p:cNvSpPr txBox="1">
            <a:spLocks/>
          </p:cNvSpPr>
          <p:nvPr userDrawn="1"/>
        </p:nvSpPr>
        <p:spPr>
          <a:xfrm>
            <a:off x="5432359" y="2955856"/>
            <a:ext cx="1113356" cy="877555"/>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Invulling </a:t>
            </a:r>
            <a:br>
              <a:rPr lang="nl-NL" sz="825" dirty="0">
                <a:solidFill>
                  <a:schemeClr val="bg2"/>
                </a:solidFill>
              </a:rPr>
            </a:br>
            <a:r>
              <a:rPr lang="nl-NL" sz="825" dirty="0">
                <a:solidFill>
                  <a:schemeClr val="bg2"/>
                </a:solidFill>
              </a:rPr>
              <a:t>aan de werkgroepen</a:t>
            </a:r>
          </a:p>
          <a:p>
            <a:pPr algn="ctr"/>
            <a:endParaRPr lang="nl-NL" sz="825" dirty="0">
              <a:solidFill>
                <a:schemeClr val="tx1"/>
              </a:solidFill>
            </a:endParaRPr>
          </a:p>
        </p:txBody>
      </p:sp>
      <p:sp>
        <p:nvSpPr>
          <p:cNvPr id="16" name="Tijdelijke aanduiding voor tekst 3">
            <a:extLst>
              <a:ext uri="{FF2B5EF4-FFF2-40B4-BE49-F238E27FC236}">
                <a16:creationId xmlns:a16="http://schemas.microsoft.com/office/drawing/2014/main" id="{457012B4-91A1-074F-7DE3-C25AE3BA0357}"/>
              </a:ext>
            </a:extLst>
          </p:cNvPr>
          <p:cNvSpPr txBox="1">
            <a:spLocks/>
          </p:cNvSpPr>
          <p:nvPr userDrawn="1"/>
        </p:nvSpPr>
        <p:spPr>
          <a:xfrm>
            <a:off x="4572000" y="844552"/>
            <a:ext cx="1106260" cy="877555"/>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Een actieplan per werkgroep, inclusief doelstellingen en acties</a:t>
            </a:r>
          </a:p>
          <a:p>
            <a:pPr algn="ctr"/>
            <a:endParaRPr lang="nl-NL" sz="825" dirty="0">
              <a:solidFill>
                <a:schemeClr val="tx1"/>
              </a:solidFill>
            </a:endParaRPr>
          </a:p>
        </p:txBody>
      </p:sp>
    </p:spTree>
    <p:extLst>
      <p:ext uri="{BB962C8B-B14F-4D97-AF65-F5344CB8AC3E}">
        <p14:creationId xmlns:p14="http://schemas.microsoft.com/office/powerpoint/2010/main" val="1176952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rocesstappen stap 4">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2816723-D6A0-3453-8595-F7727FBF961C}"/>
              </a:ext>
            </a:extLst>
          </p:cNvPr>
          <p:cNvPicPr>
            <a:picLocks noChangeAspect="1"/>
          </p:cNvPicPr>
          <p:nvPr userDrawn="1"/>
        </p:nvPicPr>
        <p:blipFill>
          <a:blip r:embed="rId2"/>
          <a:srcRect/>
          <a:stretch/>
        </p:blipFill>
        <p:spPr>
          <a:xfrm>
            <a:off x="0" y="0"/>
            <a:ext cx="9144000" cy="6858000"/>
          </a:xfrm>
          <a:prstGeom prst="rect">
            <a:avLst/>
          </a:prstGeom>
        </p:spPr>
      </p:pic>
      <p:sp>
        <p:nvSpPr>
          <p:cNvPr id="4" name="Titel 2">
            <a:extLst>
              <a:ext uri="{FF2B5EF4-FFF2-40B4-BE49-F238E27FC236}">
                <a16:creationId xmlns:a16="http://schemas.microsoft.com/office/drawing/2014/main" id="{8B96B50D-0015-294A-AB0A-E3728ACFF507}"/>
              </a:ext>
            </a:extLst>
          </p:cNvPr>
          <p:cNvSpPr>
            <a:spLocks noGrp="1"/>
          </p:cNvSpPr>
          <p:nvPr>
            <p:ph type="title" hasCustomPrompt="1"/>
          </p:nvPr>
        </p:nvSpPr>
        <p:spPr>
          <a:xfrm>
            <a:off x="126189" y="186426"/>
            <a:ext cx="2364638" cy="896919"/>
          </a:xfrm>
          <a:prstGeom prst="rect">
            <a:avLst/>
          </a:prstGeom>
        </p:spPr>
        <p:txBody>
          <a:bodyPr/>
          <a:lstStyle>
            <a:lvl1pPr algn="l">
              <a:defRPr sz="2400" b="1" i="0">
                <a:solidFill>
                  <a:schemeClr val="bg1"/>
                </a:solidFill>
                <a:latin typeface="ITC Avant Garde Pro Md" panose="020B0602020202020204" pitchFamily="34" charset="77"/>
              </a:defRPr>
            </a:lvl1pPr>
          </a:lstStyle>
          <a:p>
            <a:r>
              <a:rPr lang="nl-NL" dirty="0"/>
              <a:t>Plaats hier een titel</a:t>
            </a:r>
          </a:p>
        </p:txBody>
      </p:sp>
      <p:sp>
        <p:nvSpPr>
          <p:cNvPr id="5" name="Tijdelijke aanduiding voor tekst 8">
            <a:extLst>
              <a:ext uri="{FF2B5EF4-FFF2-40B4-BE49-F238E27FC236}">
                <a16:creationId xmlns:a16="http://schemas.microsoft.com/office/drawing/2014/main" id="{14762405-4998-473C-4662-58A335459E98}"/>
              </a:ext>
            </a:extLst>
          </p:cNvPr>
          <p:cNvSpPr>
            <a:spLocks noGrp="1"/>
          </p:cNvSpPr>
          <p:nvPr>
            <p:ph type="body" sz="quarter" idx="11" hasCustomPrompt="1"/>
          </p:nvPr>
        </p:nvSpPr>
        <p:spPr>
          <a:xfrm>
            <a:off x="126189" y="1196730"/>
            <a:ext cx="2364638" cy="4691311"/>
          </a:xfrm>
          <a:prstGeom prst="rect">
            <a:avLst/>
          </a:prstGeom>
        </p:spPr>
        <p:txBody>
          <a:bodyPr/>
          <a:lstStyle>
            <a:lvl1pPr marL="0" indent="0" algn="l">
              <a:buNone/>
              <a:defRPr sz="1200" b="0" i="0">
                <a:solidFill>
                  <a:schemeClr val="bg1"/>
                </a:solidFill>
                <a:latin typeface="Dejanire Headline Light" panose="02000000000000000000" pitchFamily="2" charset="77"/>
              </a:defRPr>
            </a:lvl1pPr>
            <a:lvl2pPr>
              <a:defRPr sz="1050"/>
            </a:lvl2pPr>
            <a:lvl3pPr>
              <a:defRPr sz="900"/>
            </a:lvl3pPr>
            <a:lvl4pPr>
              <a:defRPr sz="825"/>
            </a:lvl4pPr>
            <a:lvl5pPr>
              <a:defRPr sz="825"/>
            </a:lvl5pPr>
          </a:lstStyle>
          <a:p>
            <a:pPr lvl="0"/>
            <a:r>
              <a:rPr lang="nl-NL" dirty="0"/>
              <a:t>Plaats hier (wanneer nodig) tekst. Maak dit niet groter dan 16 punt.</a:t>
            </a:r>
          </a:p>
        </p:txBody>
      </p:sp>
      <p:sp>
        <p:nvSpPr>
          <p:cNvPr id="2" name="Ovaal 1">
            <a:extLst>
              <a:ext uri="{FF2B5EF4-FFF2-40B4-BE49-F238E27FC236}">
                <a16:creationId xmlns:a16="http://schemas.microsoft.com/office/drawing/2014/main" id="{4360B1EA-EA3A-7091-E5DD-7AFDCDA4FFF0}"/>
              </a:ext>
            </a:extLst>
          </p:cNvPr>
          <p:cNvSpPr/>
          <p:nvPr userDrawn="1"/>
        </p:nvSpPr>
        <p:spPr>
          <a:xfrm>
            <a:off x="5504770" y="2325908"/>
            <a:ext cx="1148405" cy="121647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3" name="Ovaal 2">
            <a:extLst>
              <a:ext uri="{FF2B5EF4-FFF2-40B4-BE49-F238E27FC236}">
                <a16:creationId xmlns:a16="http://schemas.microsoft.com/office/drawing/2014/main" id="{7CA1E750-4D17-EA10-9056-3DBCD0F669AB}"/>
              </a:ext>
            </a:extLst>
          </p:cNvPr>
          <p:cNvSpPr/>
          <p:nvPr userDrawn="1"/>
        </p:nvSpPr>
        <p:spPr>
          <a:xfrm>
            <a:off x="3065029" y="1875856"/>
            <a:ext cx="1148405"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6" name="Tijdelijke aanduiding voor tekst 3">
            <a:extLst>
              <a:ext uri="{FF2B5EF4-FFF2-40B4-BE49-F238E27FC236}">
                <a16:creationId xmlns:a16="http://schemas.microsoft.com/office/drawing/2014/main" id="{52ADA1E0-3E19-D5E2-CDB9-5A1F8CE3C842}"/>
              </a:ext>
            </a:extLst>
          </p:cNvPr>
          <p:cNvSpPr txBox="1">
            <a:spLocks/>
          </p:cNvSpPr>
          <p:nvPr userDrawn="1"/>
        </p:nvSpPr>
        <p:spPr>
          <a:xfrm>
            <a:off x="3076915" y="2044185"/>
            <a:ext cx="1212395" cy="1027550"/>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Gesprek met gemeente en  ondernemers voor commitment plan van aanpak </a:t>
            </a:r>
          </a:p>
          <a:p>
            <a:pPr algn="ctr"/>
            <a:endParaRPr lang="nl-NL" sz="900" dirty="0">
              <a:solidFill>
                <a:schemeClr val="tx1"/>
              </a:solidFill>
            </a:endParaRPr>
          </a:p>
          <a:p>
            <a:pPr algn="ctr"/>
            <a:endParaRPr lang="nl-NL" sz="600" dirty="0"/>
          </a:p>
        </p:txBody>
      </p:sp>
      <p:sp>
        <p:nvSpPr>
          <p:cNvPr id="7" name="Ovaal 6">
            <a:extLst>
              <a:ext uri="{FF2B5EF4-FFF2-40B4-BE49-F238E27FC236}">
                <a16:creationId xmlns:a16="http://schemas.microsoft.com/office/drawing/2014/main" id="{E9E01C5A-4D98-9E03-89EC-839F085725C2}"/>
              </a:ext>
            </a:extLst>
          </p:cNvPr>
          <p:cNvSpPr/>
          <p:nvPr userDrawn="1"/>
        </p:nvSpPr>
        <p:spPr>
          <a:xfrm>
            <a:off x="4038616" y="4997815"/>
            <a:ext cx="1185865"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9" name="Ovaal 8">
            <a:extLst>
              <a:ext uri="{FF2B5EF4-FFF2-40B4-BE49-F238E27FC236}">
                <a16:creationId xmlns:a16="http://schemas.microsoft.com/office/drawing/2014/main" id="{3B09EC92-D383-6A3A-EB84-03AC666C1227}"/>
              </a:ext>
            </a:extLst>
          </p:cNvPr>
          <p:cNvSpPr/>
          <p:nvPr userDrawn="1"/>
        </p:nvSpPr>
        <p:spPr>
          <a:xfrm>
            <a:off x="4526432" y="634884"/>
            <a:ext cx="1185865"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10" name="Ovaal 9">
            <a:extLst>
              <a:ext uri="{FF2B5EF4-FFF2-40B4-BE49-F238E27FC236}">
                <a16:creationId xmlns:a16="http://schemas.microsoft.com/office/drawing/2014/main" id="{214FA377-A905-DAF2-49F9-5A5595CACE1B}"/>
              </a:ext>
            </a:extLst>
          </p:cNvPr>
          <p:cNvSpPr/>
          <p:nvPr userDrawn="1"/>
        </p:nvSpPr>
        <p:spPr>
          <a:xfrm>
            <a:off x="7765612" y="4252144"/>
            <a:ext cx="1185865"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11" name="Tijdelijke aanduiding voor tekst 3">
            <a:extLst>
              <a:ext uri="{FF2B5EF4-FFF2-40B4-BE49-F238E27FC236}">
                <a16:creationId xmlns:a16="http://schemas.microsoft.com/office/drawing/2014/main" id="{7669547D-F17E-3664-2867-3CB5997830AF}"/>
              </a:ext>
            </a:extLst>
          </p:cNvPr>
          <p:cNvSpPr txBox="1">
            <a:spLocks/>
          </p:cNvSpPr>
          <p:nvPr userDrawn="1"/>
        </p:nvSpPr>
        <p:spPr>
          <a:xfrm>
            <a:off x="4053568" y="5417758"/>
            <a:ext cx="1036865" cy="470282"/>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Het verspreiden van een enquête</a:t>
            </a:r>
          </a:p>
          <a:p>
            <a:pPr algn="ctr"/>
            <a:endParaRPr lang="nl-NL" sz="900" dirty="0">
              <a:solidFill>
                <a:schemeClr val="tx1"/>
              </a:solidFill>
            </a:endParaRPr>
          </a:p>
          <a:p>
            <a:pPr algn="ctr"/>
            <a:endParaRPr lang="nl-NL" sz="600" dirty="0"/>
          </a:p>
        </p:txBody>
      </p:sp>
      <p:sp>
        <p:nvSpPr>
          <p:cNvPr id="12" name="Tijdelijke aanduiding voor tekst 3">
            <a:extLst>
              <a:ext uri="{FF2B5EF4-FFF2-40B4-BE49-F238E27FC236}">
                <a16:creationId xmlns:a16="http://schemas.microsoft.com/office/drawing/2014/main" id="{C66CC6CC-BF40-816A-0B76-84211195D89F}"/>
              </a:ext>
            </a:extLst>
          </p:cNvPr>
          <p:cNvSpPr txBox="1">
            <a:spLocks/>
          </p:cNvSpPr>
          <p:nvPr userDrawn="1"/>
        </p:nvSpPr>
        <p:spPr>
          <a:xfrm>
            <a:off x="4572000" y="844552"/>
            <a:ext cx="1106260" cy="877555"/>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Een actieplan per werkgroep, inclusief doelstellingen en acties</a:t>
            </a:r>
          </a:p>
          <a:p>
            <a:pPr algn="ctr"/>
            <a:endParaRPr lang="nl-NL" sz="825" dirty="0">
              <a:solidFill>
                <a:schemeClr val="tx1"/>
              </a:solidFill>
            </a:endParaRPr>
          </a:p>
        </p:txBody>
      </p:sp>
      <p:sp>
        <p:nvSpPr>
          <p:cNvPr id="13" name="Tijdelijke aanduiding voor tekst 3">
            <a:extLst>
              <a:ext uri="{FF2B5EF4-FFF2-40B4-BE49-F238E27FC236}">
                <a16:creationId xmlns:a16="http://schemas.microsoft.com/office/drawing/2014/main" id="{F2C6FE2A-9D26-DE5D-5849-727A9EDEE575}"/>
              </a:ext>
            </a:extLst>
          </p:cNvPr>
          <p:cNvSpPr txBox="1">
            <a:spLocks/>
          </p:cNvSpPr>
          <p:nvPr userDrawn="1"/>
        </p:nvSpPr>
        <p:spPr>
          <a:xfrm>
            <a:off x="7719334" y="4596493"/>
            <a:ext cx="1212395" cy="877555"/>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Belangrijkste thema's benoemen en werkgroepen opzetten</a:t>
            </a:r>
          </a:p>
          <a:p>
            <a:pPr algn="ctr"/>
            <a:endParaRPr lang="nl-NL" sz="825" dirty="0">
              <a:solidFill>
                <a:schemeClr val="tx1"/>
              </a:solidFill>
            </a:endParaRPr>
          </a:p>
        </p:txBody>
      </p:sp>
    </p:spTree>
    <p:extLst>
      <p:ext uri="{BB962C8B-B14F-4D97-AF65-F5344CB8AC3E}">
        <p14:creationId xmlns:p14="http://schemas.microsoft.com/office/powerpoint/2010/main" val="1358693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rocesstappen stap 5">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2816723-D6A0-3453-8595-F7727FBF961C}"/>
              </a:ext>
            </a:extLst>
          </p:cNvPr>
          <p:cNvPicPr>
            <a:picLocks noChangeAspect="1"/>
          </p:cNvPicPr>
          <p:nvPr userDrawn="1"/>
        </p:nvPicPr>
        <p:blipFill>
          <a:blip r:embed="rId2"/>
          <a:srcRect/>
          <a:stretch/>
        </p:blipFill>
        <p:spPr>
          <a:xfrm>
            <a:off x="0" y="0"/>
            <a:ext cx="9144000" cy="6858000"/>
          </a:xfrm>
          <a:prstGeom prst="rect">
            <a:avLst/>
          </a:prstGeom>
        </p:spPr>
      </p:pic>
      <p:sp>
        <p:nvSpPr>
          <p:cNvPr id="3" name="Titel 2">
            <a:extLst>
              <a:ext uri="{FF2B5EF4-FFF2-40B4-BE49-F238E27FC236}">
                <a16:creationId xmlns:a16="http://schemas.microsoft.com/office/drawing/2014/main" id="{41BDDFEA-474C-25FD-6144-9110110E7890}"/>
              </a:ext>
            </a:extLst>
          </p:cNvPr>
          <p:cNvSpPr>
            <a:spLocks noGrp="1"/>
          </p:cNvSpPr>
          <p:nvPr>
            <p:ph type="title" hasCustomPrompt="1"/>
          </p:nvPr>
        </p:nvSpPr>
        <p:spPr>
          <a:xfrm>
            <a:off x="126189" y="186426"/>
            <a:ext cx="2364638" cy="896919"/>
          </a:xfrm>
          <a:prstGeom prst="rect">
            <a:avLst/>
          </a:prstGeom>
        </p:spPr>
        <p:txBody>
          <a:bodyPr/>
          <a:lstStyle>
            <a:lvl1pPr algn="l">
              <a:defRPr sz="2400" b="1" i="0">
                <a:solidFill>
                  <a:schemeClr val="bg1"/>
                </a:solidFill>
                <a:latin typeface="ITC Avant Garde Pro Md" panose="020B0602020202020204" pitchFamily="34" charset="77"/>
              </a:defRPr>
            </a:lvl1pPr>
          </a:lstStyle>
          <a:p>
            <a:r>
              <a:rPr lang="nl-NL" dirty="0"/>
              <a:t>Plaats hier een titel</a:t>
            </a:r>
          </a:p>
        </p:txBody>
      </p:sp>
      <p:sp>
        <p:nvSpPr>
          <p:cNvPr id="4" name="Tijdelijke aanduiding voor tekst 8">
            <a:extLst>
              <a:ext uri="{FF2B5EF4-FFF2-40B4-BE49-F238E27FC236}">
                <a16:creationId xmlns:a16="http://schemas.microsoft.com/office/drawing/2014/main" id="{3D31F712-2E4E-EE9D-CD82-64D0671663F5}"/>
              </a:ext>
            </a:extLst>
          </p:cNvPr>
          <p:cNvSpPr>
            <a:spLocks noGrp="1"/>
          </p:cNvSpPr>
          <p:nvPr>
            <p:ph type="body" sz="quarter" idx="11" hasCustomPrompt="1"/>
          </p:nvPr>
        </p:nvSpPr>
        <p:spPr>
          <a:xfrm>
            <a:off x="126189" y="1196730"/>
            <a:ext cx="2364638" cy="4691311"/>
          </a:xfrm>
          <a:prstGeom prst="rect">
            <a:avLst/>
          </a:prstGeom>
        </p:spPr>
        <p:txBody>
          <a:bodyPr/>
          <a:lstStyle>
            <a:lvl1pPr marL="0" indent="0" algn="l">
              <a:buNone/>
              <a:defRPr sz="1200" b="0" i="0">
                <a:solidFill>
                  <a:schemeClr val="bg1"/>
                </a:solidFill>
                <a:latin typeface="Dejanire Headline Light" panose="02000000000000000000" pitchFamily="2" charset="77"/>
              </a:defRPr>
            </a:lvl1pPr>
            <a:lvl2pPr>
              <a:defRPr sz="1050"/>
            </a:lvl2pPr>
            <a:lvl3pPr>
              <a:defRPr sz="900"/>
            </a:lvl3pPr>
            <a:lvl4pPr>
              <a:defRPr sz="825"/>
            </a:lvl4pPr>
            <a:lvl5pPr>
              <a:defRPr sz="825"/>
            </a:lvl5pPr>
          </a:lstStyle>
          <a:p>
            <a:pPr lvl="0"/>
            <a:r>
              <a:rPr lang="nl-NL" dirty="0"/>
              <a:t>Plaats hier (wanneer nodig) tekst. Maak dit niet groter dan 16 punt.</a:t>
            </a:r>
          </a:p>
        </p:txBody>
      </p:sp>
      <p:sp>
        <p:nvSpPr>
          <p:cNvPr id="2" name="Ovaal 1">
            <a:extLst>
              <a:ext uri="{FF2B5EF4-FFF2-40B4-BE49-F238E27FC236}">
                <a16:creationId xmlns:a16="http://schemas.microsoft.com/office/drawing/2014/main" id="{F62E50E4-027B-040E-7F96-1440DA1C0B6F}"/>
              </a:ext>
            </a:extLst>
          </p:cNvPr>
          <p:cNvSpPr/>
          <p:nvPr userDrawn="1"/>
        </p:nvSpPr>
        <p:spPr>
          <a:xfrm>
            <a:off x="4494438" y="634885"/>
            <a:ext cx="1230767"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5" name="Ovaal 4">
            <a:extLst>
              <a:ext uri="{FF2B5EF4-FFF2-40B4-BE49-F238E27FC236}">
                <a16:creationId xmlns:a16="http://schemas.microsoft.com/office/drawing/2014/main" id="{55AD450F-484A-C24C-C93D-0E420B7D9BB1}"/>
              </a:ext>
            </a:extLst>
          </p:cNvPr>
          <p:cNvSpPr/>
          <p:nvPr userDrawn="1"/>
        </p:nvSpPr>
        <p:spPr>
          <a:xfrm>
            <a:off x="3065688" y="1860188"/>
            <a:ext cx="1230767"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7" name="Tijdelijke aanduiding voor tekst 3">
            <a:extLst>
              <a:ext uri="{FF2B5EF4-FFF2-40B4-BE49-F238E27FC236}">
                <a16:creationId xmlns:a16="http://schemas.microsoft.com/office/drawing/2014/main" id="{973DFD06-DB88-894D-3CD5-608C120B6452}"/>
              </a:ext>
            </a:extLst>
          </p:cNvPr>
          <p:cNvSpPr txBox="1">
            <a:spLocks/>
          </p:cNvSpPr>
          <p:nvPr userDrawn="1"/>
        </p:nvSpPr>
        <p:spPr>
          <a:xfrm>
            <a:off x="3076915" y="2044185"/>
            <a:ext cx="1212395" cy="1027550"/>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Gesprek met gemeente en  ondernemers voor commitment plan van aanpak </a:t>
            </a:r>
          </a:p>
          <a:p>
            <a:pPr algn="ctr"/>
            <a:endParaRPr lang="nl-NL" sz="900" dirty="0">
              <a:solidFill>
                <a:schemeClr val="tx1"/>
              </a:solidFill>
            </a:endParaRPr>
          </a:p>
          <a:p>
            <a:pPr algn="ctr"/>
            <a:endParaRPr lang="nl-NL" sz="600" dirty="0"/>
          </a:p>
        </p:txBody>
      </p:sp>
      <p:sp>
        <p:nvSpPr>
          <p:cNvPr id="9" name="Ovaal 8">
            <a:extLst>
              <a:ext uri="{FF2B5EF4-FFF2-40B4-BE49-F238E27FC236}">
                <a16:creationId xmlns:a16="http://schemas.microsoft.com/office/drawing/2014/main" id="{E0F2FDD5-D9EB-0CBC-1AF4-62235898017A}"/>
              </a:ext>
            </a:extLst>
          </p:cNvPr>
          <p:cNvSpPr/>
          <p:nvPr userDrawn="1"/>
        </p:nvSpPr>
        <p:spPr>
          <a:xfrm>
            <a:off x="4038616" y="4997815"/>
            <a:ext cx="1185865"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10" name="Ovaal 9">
            <a:extLst>
              <a:ext uri="{FF2B5EF4-FFF2-40B4-BE49-F238E27FC236}">
                <a16:creationId xmlns:a16="http://schemas.microsoft.com/office/drawing/2014/main" id="{05766E85-5166-0607-80FE-8BC7765AB387}"/>
              </a:ext>
            </a:extLst>
          </p:cNvPr>
          <p:cNvSpPr/>
          <p:nvPr userDrawn="1"/>
        </p:nvSpPr>
        <p:spPr>
          <a:xfrm>
            <a:off x="5535385" y="2651768"/>
            <a:ext cx="1117790" cy="63027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11" name="Ovaal 10">
            <a:extLst>
              <a:ext uri="{FF2B5EF4-FFF2-40B4-BE49-F238E27FC236}">
                <a16:creationId xmlns:a16="http://schemas.microsoft.com/office/drawing/2014/main" id="{E000A8E7-BBD6-6779-79D7-A8C866562497}"/>
              </a:ext>
            </a:extLst>
          </p:cNvPr>
          <p:cNvSpPr/>
          <p:nvPr userDrawn="1"/>
        </p:nvSpPr>
        <p:spPr>
          <a:xfrm>
            <a:off x="7753366" y="4268473"/>
            <a:ext cx="1185865" cy="12253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12" name="Tijdelijke aanduiding voor tekst 3">
            <a:extLst>
              <a:ext uri="{FF2B5EF4-FFF2-40B4-BE49-F238E27FC236}">
                <a16:creationId xmlns:a16="http://schemas.microsoft.com/office/drawing/2014/main" id="{80E6C5E3-CFCA-332D-9546-2F30F2F3747B}"/>
              </a:ext>
            </a:extLst>
          </p:cNvPr>
          <p:cNvSpPr txBox="1">
            <a:spLocks/>
          </p:cNvSpPr>
          <p:nvPr userDrawn="1"/>
        </p:nvSpPr>
        <p:spPr>
          <a:xfrm>
            <a:off x="4053568" y="5417758"/>
            <a:ext cx="1036865" cy="470282"/>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Het verspreiden van een enquête</a:t>
            </a:r>
          </a:p>
          <a:p>
            <a:pPr algn="ctr"/>
            <a:endParaRPr lang="nl-NL" sz="900" dirty="0">
              <a:solidFill>
                <a:schemeClr val="tx1"/>
              </a:solidFill>
            </a:endParaRPr>
          </a:p>
          <a:p>
            <a:pPr algn="ctr"/>
            <a:endParaRPr lang="nl-NL" sz="600" dirty="0"/>
          </a:p>
        </p:txBody>
      </p:sp>
      <p:sp>
        <p:nvSpPr>
          <p:cNvPr id="13" name="Tijdelijke aanduiding voor tekst 3">
            <a:extLst>
              <a:ext uri="{FF2B5EF4-FFF2-40B4-BE49-F238E27FC236}">
                <a16:creationId xmlns:a16="http://schemas.microsoft.com/office/drawing/2014/main" id="{0F350862-9C06-E615-7CE6-5A45276556D8}"/>
              </a:ext>
            </a:extLst>
          </p:cNvPr>
          <p:cNvSpPr txBox="1">
            <a:spLocks/>
          </p:cNvSpPr>
          <p:nvPr userDrawn="1"/>
        </p:nvSpPr>
        <p:spPr>
          <a:xfrm>
            <a:off x="5546916" y="2749478"/>
            <a:ext cx="1106260" cy="877555"/>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Invulling geven aan de werkgroepen</a:t>
            </a:r>
          </a:p>
          <a:p>
            <a:pPr algn="ctr"/>
            <a:endParaRPr lang="nl-NL" sz="825" dirty="0">
              <a:solidFill>
                <a:schemeClr val="tx1"/>
              </a:solidFill>
            </a:endParaRPr>
          </a:p>
        </p:txBody>
      </p:sp>
      <p:sp>
        <p:nvSpPr>
          <p:cNvPr id="14" name="Tijdelijke aanduiding voor tekst 3">
            <a:extLst>
              <a:ext uri="{FF2B5EF4-FFF2-40B4-BE49-F238E27FC236}">
                <a16:creationId xmlns:a16="http://schemas.microsoft.com/office/drawing/2014/main" id="{12EA65A7-1646-0AB7-C7A1-6B692ECC4DF3}"/>
              </a:ext>
            </a:extLst>
          </p:cNvPr>
          <p:cNvSpPr txBox="1">
            <a:spLocks/>
          </p:cNvSpPr>
          <p:nvPr userDrawn="1"/>
        </p:nvSpPr>
        <p:spPr>
          <a:xfrm>
            <a:off x="7719334" y="4596493"/>
            <a:ext cx="1212395" cy="877555"/>
          </a:xfrm>
          <a:prstGeom prst="rect">
            <a:avLst/>
          </a:prstGeom>
        </p:spPr>
        <p:txBody>
          <a:bodyPr/>
          <a:lstStyle>
            <a:lvl1pPr marL="0" indent="0" algn="l" defTabSz="914400" rtl="0" eaLnBrk="1" latinLnBrk="0" hangingPunct="1">
              <a:lnSpc>
                <a:spcPct val="90000"/>
              </a:lnSpc>
              <a:spcBef>
                <a:spcPts val="1000"/>
              </a:spcBef>
              <a:buFontTx/>
              <a:buNone/>
              <a:defRPr sz="1100"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825" dirty="0">
                <a:solidFill>
                  <a:schemeClr val="bg2"/>
                </a:solidFill>
              </a:rPr>
              <a:t>Belangrijkste thema's benoemen en werkgroepen opzetten</a:t>
            </a:r>
          </a:p>
          <a:p>
            <a:pPr algn="ctr"/>
            <a:endParaRPr lang="nl-NL" sz="825" dirty="0">
              <a:solidFill>
                <a:schemeClr val="tx1"/>
              </a:solidFill>
            </a:endParaRPr>
          </a:p>
        </p:txBody>
      </p:sp>
    </p:spTree>
    <p:extLst>
      <p:ext uri="{BB962C8B-B14F-4D97-AF65-F5344CB8AC3E}">
        <p14:creationId xmlns:p14="http://schemas.microsoft.com/office/powerpoint/2010/main" val="2977568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8C35E-DB51-9642-B5BB-9C32968F0CEF}"/>
              </a:ext>
            </a:extLst>
          </p:cNvPr>
          <p:cNvSpPr>
            <a:spLocks noGrp="1"/>
          </p:cNvSpPr>
          <p:nvPr>
            <p:ph type="ctrTitle"/>
          </p:nvPr>
        </p:nvSpPr>
        <p:spPr>
          <a:xfrm>
            <a:off x="1143000" y="1122363"/>
            <a:ext cx="6858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02E35FA-11E5-61D9-B1AE-5C2B6404831B}"/>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2673016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F38C95-9D13-02CA-3851-A3302512B15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2C40E73-C458-0D5C-82D1-F0FCDAEAE8B7}"/>
              </a:ext>
            </a:extLst>
          </p:cNvPr>
          <p:cNvSpPr>
            <a:spLocks noGrp="1"/>
          </p:cNvSpPr>
          <p:nvPr>
            <p:ph idx="1"/>
          </p:nvPr>
        </p:nvSpPr>
        <p:spPr>
          <a:xfrm>
            <a:off x="628650" y="1825625"/>
            <a:ext cx="78867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25948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E5364-8CDF-73FE-A500-68385EA79DB2}"/>
              </a:ext>
            </a:extLst>
          </p:cNvPr>
          <p:cNvSpPr>
            <a:spLocks noGrp="1"/>
          </p:cNvSpPr>
          <p:nvPr>
            <p:ph type="title"/>
          </p:nvPr>
        </p:nvSpPr>
        <p:spPr>
          <a:xfrm>
            <a:off x="623888" y="1709738"/>
            <a:ext cx="78867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4025AE9-4729-EB22-98BE-A052705ADFA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Tree>
    <p:extLst>
      <p:ext uri="{BB962C8B-B14F-4D97-AF65-F5344CB8AC3E}">
        <p14:creationId xmlns:p14="http://schemas.microsoft.com/office/powerpoint/2010/main" val="3155304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DDA3CB-BADE-E12F-B211-837C334056C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DC08A7-D402-37DD-F958-35A42ACA74DF}"/>
              </a:ext>
            </a:extLst>
          </p:cNvPr>
          <p:cNvSpPr>
            <a:spLocks noGrp="1"/>
          </p:cNvSpPr>
          <p:nvPr>
            <p:ph sz="half" idx="1"/>
          </p:nvPr>
        </p:nvSpPr>
        <p:spPr>
          <a:xfrm>
            <a:off x="628650" y="1825625"/>
            <a:ext cx="386715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068D628-48DD-6A1B-4AC7-F46FF3778973}"/>
              </a:ext>
            </a:extLst>
          </p:cNvPr>
          <p:cNvSpPr>
            <a:spLocks noGrp="1"/>
          </p:cNvSpPr>
          <p:nvPr>
            <p:ph sz="half" idx="2"/>
          </p:nvPr>
        </p:nvSpPr>
        <p:spPr>
          <a:xfrm>
            <a:off x="4648200" y="1825625"/>
            <a:ext cx="386715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11811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99F5E-F1CA-A0DA-2B74-A33B0883F636}"/>
              </a:ext>
            </a:extLst>
          </p:cNvPr>
          <p:cNvSpPr>
            <a:spLocks noGrp="1"/>
          </p:cNvSpPr>
          <p:nvPr>
            <p:ph type="title"/>
          </p:nvPr>
        </p:nvSpPr>
        <p:spPr>
          <a:xfrm>
            <a:off x="630238" y="365125"/>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85286DC-A673-D9AD-82E9-65A85A70669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29FA284-F350-478A-5A66-E3EC2328FBFC}"/>
              </a:ext>
            </a:extLst>
          </p:cNvPr>
          <p:cNvSpPr>
            <a:spLocks noGrp="1"/>
          </p:cNvSpPr>
          <p:nvPr>
            <p:ph sz="half" idx="2"/>
          </p:nvPr>
        </p:nvSpPr>
        <p:spPr>
          <a:xfrm>
            <a:off x="630238" y="2505075"/>
            <a:ext cx="386873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64F5468-154D-44B6-BAEF-268D31A55238}"/>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1D38416-F367-C101-319A-DC5EFF629433}"/>
              </a:ext>
            </a:extLst>
          </p:cNvPr>
          <p:cNvSpPr>
            <a:spLocks noGrp="1"/>
          </p:cNvSpPr>
          <p:nvPr>
            <p:ph sz="quarter" idx="4"/>
          </p:nvPr>
        </p:nvSpPr>
        <p:spPr>
          <a:xfrm>
            <a:off x="4629150" y="2505075"/>
            <a:ext cx="3887788"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81821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4CFAC-70E2-5DE2-2DFE-86EFB81E7EB3}"/>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16316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0F2B6-B723-9E13-7ACD-527438A96E7A}"/>
              </a:ext>
            </a:extLst>
          </p:cNvPr>
          <p:cNvSpPr>
            <a:spLocks noGrp="1"/>
          </p:cNvSpPr>
          <p:nvPr>
            <p:ph type="title"/>
          </p:nvPr>
        </p:nvSpPr>
        <p:spPr>
          <a:xfrm>
            <a:off x="630238" y="365125"/>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36A79AA-601B-E0DA-DCCE-C4526BD49CAC}"/>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8B6E7B6-609B-AC01-38B1-5337695FF750}"/>
              </a:ext>
            </a:extLst>
          </p:cNvPr>
          <p:cNvSpPr>
            <a:spLocks noGrp="1"/>
          </p:cNvSpPr>
          <p:nvPr>
            <p:ph sz="half" idx="2"/>
          </p:nvPr>
        </p:nvSpPr>
        <p:spPr>
          <a:xfrm>
            <a:off x="630238" y="2505075"/>
            <a:ext cx="386873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16AB48A-71A8-24B5-3658-5B3412CA041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8E8D449-2E87-5497-F036-165C56A13276}"/>
              </a:ext>
            </a:extLst>
          </p:cNvPr>
          <p:cNvSpPr>
            <a:spLocks noGrp="1"/>
          </p:cNvSpPr>
          <p:nvPr>
            <p:ph sz="quarter" idx="4"/>
          </p:nvPr>
        </p:nvSpPr>
        <p:spPr>
          <a:xfrm>
            <a:off x="4629150" y="2505075"/>
            <a:ext cx="3887788"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00623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812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6AB7F-0BF5-A4B0-D7E5-73D2DDB5A98B}"/>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6393CC5-68E7-5543-1A89-366BD707CF5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4165CC3-4453-B2CE-A4E5-4DC5482F2E04}"/>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242915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FF0C3-3AF2-D713-5C21-3C1E999C338E}"/>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9240E12-1BFD-51E2-04EC-C6E66008CD03}"/>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2D6EE5C2-DB21-1027-96F6-4E37F87ADB7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276526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E4E34-1503-EAD3-D7E0-7627EDD715A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1F676E0-FA43-551A-8D54-5166B2677D2A}"/>
              </a:ext>
            </a:extLst>
          </p:cNvPr>
          <p:cNvSpPr>
            <a:spLocks noGrp="1"/>
          </p:cNvSpPr>
          <p:nvPr>
            <p:ph type="body" orient="vert" idx="1"/>
          </p:nvPr>
        </p:nvSpPr>
        <p:spPr>
          <a:xfrm>
            <a:off x="628650" y="1825625"/>
            <a:ext cx="78867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67174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57C199B-A10C-ED4B-D3D3-E81BAF304BCB}"/>
              </a:ext>
            </a:extLst>
          </p:cNvPr>
          <p:cNvSpPr>
            <a:spLocks noGrp="1"/>
          </p:cNvSpPr>
          <p:nvPr>
            <p:ph type="title" orient="vert"/>
          </p:nvPr>
        </p:nvSpPr>
        <p:spPr>
          <a:xfrm>
            <a:off x="6543675" y="1825625"/>
            <a:ext cx="1971675" cy="43513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8A3A1FC-8EDD-5F1F-2F20-792EEECC1954}"/>
              </a:ext>
            </a:extLst>
          </p:cNvPr>
          <p:cNvSpPr>
            <a:spLocks noGrp="1"/>
          </p:cNvSpPr>
          <p:nvPr>
            <p:ph type="body" orient="vert" idx="1"/>
          </p:nvPr>
        </p:nvSpPr>
        <p:spPr>
          <a:xfrm>
            <a:off x="628650" y="1825625"/>
            <a:ext cx="5762625"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12317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D09C94-AE2A-7E1B-5292-9CC97BD146EB}"/>
              </a:ext>
            </a:extLst>
          </p:cNvPr>
          <p:cNvSpPr>
            <a:spLocks noGrp="1"/>
          </p:cNvSpPr>
          <p:nvPr>
            <p:ph type="ctrTitle"/>
          </p:nvPr>
        </p:nvSpPr>
        <p:spPr>
          <a:xfrm>
            <a:off x="1143000" y="1122363"/>
            <a:ext cx="6858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08B5B37-782F-5BB2-F077-0B4B0958C57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544667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9AE6A-A904-235F-28AC-4176588A9DC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76EE4F7-546C-0D0F-69C3-901DED8D374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13180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C9BEA-9B12-E125-FD84-649CC3E6C99E}"/>
              </a:ext>
            </a:extLst>
          </p:cNvPr>
          <p:cNvSpPr>
            <a:spLocks noGrp="1"/>
          </p:cNvSpPr>
          <p:nvPr>
            <p:ph type="title"/>
          </p:nvPr>
        </p:nvSpPr>
        <p:spPr>
          <a:xfrm>
            <a:off x="623888" y="1709738"/>
            <a:ext cx="78867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28A16A7-7C66-6168-0CC0-1131A683EDF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Tree>
    <p:extLst>
      <p:ext uri="{BB962C8B-B14F-4D97-AF65-F5344CB8AC3E}">
        <p14:creationId xmlns:p14="http://schemas.microsoft.com/office/powerpoint/2010/main" val="154044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626FF-54D0-197B-9DC0-5744882D263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185CAC5-3BEE-1EF5-68E0-DD4A27B0D288}"/>
              </a:ext>
            </a:extLst>
          </p:cNvPr>
          <p:cNvSpPr>
            <a:spLocks noGrp="1"/>
          </p:cNvSpPr>
          <p:nvPr>
            <p:ph sz="half" idx="1"/>
          </p:nvPr>
        </p:nvSpPr>
        <p:spPr>
          <a:xfrm>
            <a:off x="457200" y="3068638"/>
            <a:ext cx="4038600" cy="3057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2D025AF-16D7-E80D-FBEA-D16AAB7C9E37}"/>
              </a:ext>
            </a:extLst>
          </p:cNvPr>
          <p:cNvSpPr>
            <a:spLocks noGrp="1"/>
          </p:cNvSpPr>
          <p:nvPr>
            <p:ph sz="half" idx="2"/>
          </p:nvPr>
        </p:nvSpPr>
        <p:spPr>
          <a:xfrm>
            <a:off x="4648200" y="3068638"/>
            <a:ext cx="4038600" cy="3057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21224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2B347-8D47-D565-AFDB-9DF3C2055EE1}"/>
              </a:ext>
            </a:extLst>
          </p:cNvPr>
          <p:cNvSpPr>
            <a:spLocks noGrp="1"/>
          </p:cNvSpPr>
          <p:nvPr>
            <p:ph type="title"/>
          </p:nvPr>
        </p:nvSpPr>
        <p:spPr>
          <a:xfrm>
            <a:off x="630238" y="365125"/>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0DF9988-C7FB-35ED-ECCF-40002CF1C9C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40CF5F-2C2E-EA73-3C70-EB93DB1B30BD}"/>
              </a:ext>
            </a:extLst>
          </p:cNvPr>
          <p:cNvSpPr>
            <a:spLocks noGrp="1"/>
          </p:cNvSpPr>
          <p:nvPr>
            <p:ph sz="half" idx="2"/>
          </p:nvPr>
        </p:nvSpPr>
        <p:spPr>
          <a:xfrm>
            <a:off x="630238" y="2505075"/>
            <a:ext cx="386873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3AA670E-C582-1C6C-68DF-CABFB08F343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68EB1E-7B30-EE3C-4702-44F1D793BB2C}"/>
              </a:ext>
            </a:extLst>
          </p:cNvPr>
          <p:cNvSpPr>
            <a:spLocks noGrp="1"/>
          </p:cNvSpPr>
          <p:nvPr>
            <p:ph sz="quarter" idx="4"/>
          </p:nvPr>
        </p:nvSpPr>
        <p:spPr>
          <a:xfrm>
            <a:off x="4629150" y="2505075"/>
            <a:ext cx="38877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011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31A021-3064-2E56-17DA-237BB58C2AD2}"/>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651289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50930C-410A-77F5-DC24-8C2A5216E960}"/>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4220225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74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D60E1-201C-79C4-6D80-6DFE5BDF69B0}"/>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FE66D19-D69B-D936-E5B5-CDB8AFADD98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3005ACA-8506-843C-D3FB-E8D4BD01B74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638395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6FE82-2AB7-AC99-D829-FC4949F724FE}"/>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F51D338-9C97-E73A-11CD-9C91EAE30F1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CDECEF4-E26C-F8CC-E6D9-73D2FD361F5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057793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D167-8435-4035-3021-C061057B95D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FDB354E-7875-CD88-BDF0-C32C307697E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915130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A9D6DDD-BA7C-5813-40B5-66D1C064B97E}"/>
              </a:ext>
            </a:extLst>
          </p:cNvPr>
          <p:cNvSpPr>
            <a:spLocks noGrp="1"/>
          </p:cNvSpPr>
          <p:nvPr>
            <p:ph type="title" orient="vert"/>
          </p:nvPr>
        </p:nvSpPr>
        <p:spPr>
          <a:xfrm>
            <a:off x="6638925" y="1700213"/>
            <a:ext cx="2058988" cy="442595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0679636-F5C4-D8D1-67A4-5634DE3D70F5}"/>
              </a:ext>
            </a:extLst>
          </p:cNvPr>
          <p:cNvSpPr>
            <a:spLocks noGrp="1"/>
          </p:cNvSpPr>
          <p:nvPr>
            <p:ph type="body" orient="vert" idx="1"/>
          </p:nvPr>
        </p:nvSpPr>
        <p:spPr>
          <a:xfrm>
            <a:off x="457200" y="1700213"/>
            <a:ext cx="6029325" cy="44259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060778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538677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763618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0381206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18169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059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2917546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643485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40907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956344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923728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276943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9531829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9854F-7C69-C56F-48CE-FF1918F8BF4D}"/>
              </a:ext>
            </a:extLst>
          </p:cNvPr>
          <p:cNvSpPr>
            <a:spLocks noGrp="1"/>
          </p:cNvSpPr>
          <p:nvPr>
            <p:ph type="ctrTitle"/>
          </p:nvPr>
        </p:nvSpPr>
        <p:spPr>
          <a:xfrm>
            <a:off x="1143000" y="1122363"/>
            <a:ext cx="6858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14059AD-569D-A293-8E69-D26C7BED1C2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2100919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20730-9C02-A472-EB5E-142293459A3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E4EFEC7-04DA-9E72-A24D-E71CC747CEA3}"/>
              </a:ext>
            </a:extLst>
          </p:cNvPr>
          <p:cNvSpPr>
            <a:spLocks noGrp="1"/>
          </p:cNvSpPr>
          <p:nvPr>
            <p:ph idx="1"/>
          </p:nvPr>
        </p:nvSpPr>
        <p:spPr>
          <a:xfrm>
            <a:off x="628650" y="1825625"/>
            <a:ext cx="78867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678643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14FE8-DF07-EBCA-195A-3898078970D4}"/>
              </a:ext>
            </a:extLst>
          </p:cNvPr>
          <p:cNvSpPr>
            <a:spLocks noGrp="1"/>
          </p:cNvSpPr>
          <p:nvPr>
            <p:ph type="title"/>
          </p:nvPr>
        </p:nvSpPr>
        <p:spPr>
          <a:xfrm>
            <a:off x="623888" y="1709738"/>
            <a:ext cx="78867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CFE7C2-913C-440E-8455-1CAB71EFFD9C}"/>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Tree>
    <p:extLst>
      <p:ext uri="{BB962C8B-B14F-4D97-AF65-F5344CB8AC3E}">
        <p14:creationId xmlns:p14="http://schemas.microsoft.com/office/powerpoint/2010/main" val="283700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0C9B53-AC59-DA44-CB80-3B9770C86887}"/>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230A4C9-FD41-E14E-75B3-66FA839F66D1}"/>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34071EC-4393-AFC0-2C66-3B375B47355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5121540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03DCF3-C0AA-F323-359B-CF9D0437B80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F372210-A4DD-E3A4-A654-F43CFEEB2521}"/>
              </a:ext>
            </a:extLst>
          </p:cNvPr>
          <p:cNvSpPr>
            <a:spLocks noGrp="1"/>
          </p:cNvSpPr>
          <p:nvPr>
            <p:ph sz="half" idx="1"/>
          </p:nvPr>
        </p:nvSpPr>
        <p:spPr>
          <a:xfrm>
            <a:off x="628650" y="1825625"/>
            <a:ext cx="386715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FAD1EE8-BCCF-9C56-0EE1-74421F5A1F9E}"/>
              </a:ext>
            </a:extLst>
          </p:cNvPr>
          <p:cNvSpPr>
            <a:spLocks noGrp="1"/>
          </p:cNvSpPr>
          <p:nvPr>
            <p:ph sz="half" idx="2"/>
          </p:nvPr>
        </p:nvSpPr>
        <p:spPr>
          <a:xfrm>
            <a:off x="4648200" y="1825625"/>
            <a:ext cx="386715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298454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15467B-D911-5464-5772-CA842350DE22}"/>
              </a:ext>
            </a:extLst>
          </p:cNvPr>
          <p:cNvSpPr>
            <a:spLocks noGrp="1"/>
          </p:cNvSpPr>
          <p:nvPr>
            <p:ph type="title"/>
          </p:nvPr>
        </p:nvSpPr>
        <p:spPr>
          <a:xfrm>
            <a:off x="630238" y="365125"/>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7A7F960-FE05-F445-6A13-0FB2D8C8FAD4}"/>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27BE08C-7B82-AF4E-B85D-FDE209631626}"/>
              </a:ext>
            </a:extLst>
          </p:cNvPr>
          <p:cNvSpPr>
            <a:spLocks noGrp="1"/>
          </p:cNvSpPr>
          <p:nvPr>
            <p:ph sz="half" idx="2"/>
          </p:nvPr>
        </p:nvSpPr>
        <p:spPr>
          <a:xfrm>
            <a:off x="630238" y="2505075"/>
            <a:ext cx="386873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AE4BEEA-E521-47C2-E453-F5F32EFFF2D9}"/>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64F27A6-5F11-C328-95AE-ECC73E17332F}"/>
              </a:ext>
            </a:extLst>
          </p:cNvPr>
          <p:cNvSpPr>
            <a:spLocks noGrp="1"/>
          </p:cNvSpPr>
          <p:nvPr>
            <p:ph sz="quarter" idx="4"/>
          </p:nvPr>
        </p:nvSpPr>
        <p:spPr>
          <a:xfrm>
            <a:off x="4629150" y="2505075"/>
            <a:ext cx="3887788"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169152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FD242-6C96-4621-D75B-36FB7886C876}"/>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716667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2003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466E3-B0F6-DF23-34A3-066F71B5934F}"/>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D9B6D1E-9CE1-07A3-BB0A-FC4DB158601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D2055C4-282A-E96E-7E02-F704C1ADC0B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8906257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8800C-CFA9-800C-07B3-B1FD07A25E44}"/>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C531E7B-9DC7-5242-E1D1-8D4371A6B7A0}"/>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73E1F0EB-4F46-B9D2-BDE3-2B87803ED10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9324726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051E1-8541-39AB-5234-B400E51F84E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484700A-5DEA-53B3-10F9-BF55DE6401E8}"/>
              </a:ext>
            </a:extLst>
          </p:cNvPr>
          <p:cNvSpPr>
            <a:spLocks noGrp="1"/>
          </p:cNvSpPr>
          <p:nvPr>
            <p:ph type="body" orient="vert" idx="1"/>
          </p:nvPr>
        </p:nvSpPr>
        <p:spPr>
          <a:xfrm>
            <a:off x="628650" y="1825625"/>
            <a:ext cx="78867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210851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F3C6C1A-DCFF-825D-8E40-EF7B75244A84}"/>
              </a:ext>
            </a:extLst>
          </p:cNvPr>
          <p:cNvSpPr>
            <a:spLocks noGrp="1"/>
          </p:cNvSpPr>
          <p:nvPr>
            <p:ph type="title" orient="vert"/>
          </p:nvPr>
        </p:nvSpPr>
        <p:spPr>
          <a:xfrm>
            <a:off x="6543675" y="1825625"/>
            <a:ext cx="1971675" cy="43513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969CAC5-A659-4912-CBEF-CAC3509F943A}"/>
              </a:ext>
            </a:extLst>
          </p:cNvPr>
          <p:cNvSpPr>
            <a:spLocks noGrp="1"/>
          </p:cNvSpPr>
          <p:nvPr>
            <p:ph type="body" orient="vert" idx="1"/>
          </p:nvPr>
        </p:nvSpPr>
        <p:spPr>
          <a:xfrm>
            <a:off x="628650" y="1825625"/>
            <a:ext cx="5762625"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99855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F9527-58B8-1FC6-45BD-BDFF28F021F4}"/>
              </a:ext>
            </a:extLst>
          </p:cNvPr>
          <p:cNvSpPr>
            <a:spLocks noGrp="1"/>
          </p:cNvSpPr>
          <p:nvPr>
            <p:ph type="ctrTitle"/>
          </p:nvPr>
        </p:nvSpPr>
        <p:spPr>
          <a:xfrm>
            <a:off x="1143000" y="1122363"/>
            <a:ext cx="6858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F34074E-43D0-9AC2-86F7-7A44DC55BC3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829181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BC2F5-44FE-2F6C-9848-703ED86DB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2FE4502-B1B6-4C64-2E64-4EB776256E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0054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D2C373-D790-4CB3-B5FA-10EE8D0C8516}"/>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ECB3FA2-79D2-9FBD-4EF3-5CAA4773FEA3}"/>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3A61D734-CD7E-78D6-F449-ED97FD17A5B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0508270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4105A-E6B5-566B-8A47-67E746D735EE}"/>
              </a:ext>
            </a:extLst>
          </p:cNvPr>
          <p:cNvSpPr>
            <a:spLocks noGrp="1"/>
          </p:cNvSpPr>
          <p:nvPr>
            <p:ph type="title"/>
          </p:nvPr>
        </p:nvSpPr>
        <p:spPr>
          <a:xfrm>
            <a:off x="623888" y="1709738"/>
            <a:ext cx="78867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2977056-F600-8BB7-FD23-E446DEC6D27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Tree>
    <p:extLst>
      <p:ext uri="{BB962C8B-B14F-4D97-AF65-F5344CB8AC3E}">
        <p14:creationId xmlns:p14="http://schemas.microsoft.com/office/powerpoint/2010/main" val="2943859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8FBFB7-F26B-4292-FB98-FA17AF1313D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16FB568-775E-003A-E54F-A1E4CAAFCC82}"/>
              </a:ext>
            </a:extLst>
          </p:cNvPr>
          <p:cNvSpPr>
            <a:spLocks noGrp="1"/>
          </p:cNvSpPr>
          <p:nvPr>
            <p:ph sz="half" idx="1"/>
          </p:nvPr>
        </p:nvSpPr>
        <p:spPr>
          <a:xfrm>
            <a:off x="457200" y="3068638"/>
            <a:ext cx="4038600" cy="3057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91E302F-1296-E6E5-EF66-F1CF8A9F2C9D}"/>
              </a:ext>
            </a:extLst>
          </p:cNvPr>
          <p:cNvSpPr>
            <a:spLocks noGrp="1"/>
          </p:cNvSpPr>
          <p:nvPr>
            <p:ph sz="half" idx="2"/>
          </p:nvPr>
        </p:nvSpPr>
        <p:spPr>
          <a:xfrm>
            <a:off x="4648200" y="3068638"/>
            <a:ext cx="4038600" cy="3057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134572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4DCE44-0C5E-BC2A-268F-1A0FB7429DED}"/>
              </a:ext>
            </a:extLst>
          </p:cNvPr>
          <p:cNvSpPr>
            <a:spLocks noGrp="1"/>
          </p:cNvSpPr>
          <p:nvPr>
            <p:ph type="title"/>
          </p:nvPr>
        </p:nvSpPr>
        <p:spPr>
          <a:xfrm>
            <a:off x="630238" y="365125"/>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A654810-8249-E111-F16B-1A1F5DDC33D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759964D-AB25-C8C9-4493-F9CDB35E68A5}"/>
              </a:ext>
            </a:extLst>
          </p:cNvPr>
          <p:cNvSpPr>
            <a:spLocks noGrp="1"/>
          </p:cNvSpPr>
          <p:nvPr>
            <p:ph sz="half" idx="2"/>
          </p:nvPr>
        </p:nvSpPr>
        <p:spPr>
          <a:xfrm>
            <a:off x="630238" y="2505075"/>
            <a:ext cx="386873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660C3F3-955B-54A3-6080-1077E37B2E1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A9A5957-3B77-30BE-A8B5-0C3BE28D5634}"/>
              </a:ext>
            </a:extLst>
          </p:cNvPr>
          <p:cNvSpPr>
            <a:spLocks noGrp="1"/>
          </p:cNvSpPr>
          <p:nvPr>
            <p:ph sz="quarter" idx="4"/>
          </p:nvPr>
        </p:nvSpPr>
        <p:spPr>
          <a:xfrm>
            <a:off x="4629150" y="2505075"/>
            <a:ext cx="38877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25893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DE134-0BD9-A3C0-B94C-AAD8B1012517}"/>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1211053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4925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498D6-B837-57C1-3E1B-4555BE5AA609}"/>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096D3B2-F542-6A03-23DF-83DCEB6D989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D4C3983-1E5C-6348-B825-C45170023B3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617467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1D4937-14C3-6301-1EBC-764298DE87B6}"/>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6191D1F-F1A1-2DF9-2E03-8BB4EE438B7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622F3A3-57FF-63CD-E9B9-2D71872E3B5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2286378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480F6-7D2A-2296-9638-CDF73D9E802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6009231-3327-A17A-D58D-3F0C5A0FD6D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758215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0A95F7D-8511-B3EF-BB11-7ACC57D048C2}"/>
              </a:ext>
            </a:extLst>
          </p:cNvPr>
          <p:cNvSpPr>
            <a:spLocks noGrp="1"/>
          </p:cNvSpPr>
          <p:nvPr>
            <p:ph type="title" orient="vert"/>
          </p:nvPr>
        </p:nvSpPr>
        <p:spPr>
          <a:xfrm>
            <a:off x="6638925" y="1700213"/>
            <a:ext cx="2058988" cy="442595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F67F710-4EFA-5007-B2A1-FBBC331D7C35}"/>
              </a:ext>
            </a:extLst>
          </p:cNvPr>
          <p:cNvSpPr>
            <a:spLocks noGrp="1"/>
          </p:cNvSpPr>
          <p:nvPr>
            <p:ph type="body" orient="vert" idx="1"/>
          </p:nvPr>
        </p:nvSpPr>
        <p:spPr>
          <a:xfrm>
            <a:off x="457200" y="1700213"/>
            <a:ext cx="6029325" cy="44259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87843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4.sv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3.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7.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4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49.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2.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4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50.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4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5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2.pn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4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63560" name="Picture 8">
            <a:extLst>
              <a:ext uri="{FF2B5EF4-FFF2-40B4-BE49-F238E27FC236}">
                <a16:creationId xmlns:a16="http://schemas.microsoft.com/office/drawing/2014/main" id="{28920A02-BC02-A28E-D665-7EB9DD53E9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3435" b="26817"/>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3555" name="Rectangle 3">
            <a:extLst>
              <a:ext uri="{FF2B5EF4-FFF2-40B4-BE49-F238E27FC236}">
                <a16:creationId xmlns:a16="http://schemas.microsoft.com/office/drawing/2014/main" id="{32F7836F-796B-6C62-B766-38CD8DE99139}"/>
              </a:ext>
            </a:extLst>
          </p:cNvPr>
          <p:cNvSpPr>
            <a:spLocks noChangeArrowheads="1"/>
          </p:cNvSpPr>
          <p:nvPr/>
        </p:nvSpPr>
        <p:spPr bwMode="auto">
          <a:xfrm>
            <a:off x="0" y="3860800"/>
            <a:ext cx="9144000" cy="2305050"/>
          </a:xfrm>
          <a:prstGeom prst="rect">
            <a:avLst/>
          </a:prstGeom>
          <a:solidFill>
            <a:srgbClr val="93107E">
              <a:alpha val="85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663556" name="Text Box 4">
            <a:extLst>
              <a:ext uri="{FF2B5EF4-FFF2-40B4-BE49-F238E27FC236}">
                <a16:creationId xmlns:a16="http://schemas.microsoft.com/office/drawing/2014/main" id="{91C38FD3-7FA0-9929-6E77-825937297100}"/>
              </a:ext>
            </a:extLst>
          </p:cNvPr>
          <p:cNvSpPr txBox="1">
            <a:spLocks noChangeArrowheads="1"/>
          </p:cNvSpPr>
          <p:nvPr/>
        </p:nvSpPr>
        <p:spPr bwMode="auto">
          <a:xfrm>
            <a:off x="827088" y="4149725"/>
            <a:ext cx="7920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a:t>Presentatie</a:t>
            </a:r>
          </a:p>
        </p:txBody>
      </p:sp>
      <p:sp>
        <p:nvSpPr>
          <p:cNvPr id="663557" name="Rectangle 5">
            <a:extLst>
              <a:ext uri="{FF2B5EF4-FFF2-40B4-BE49-F238E27FC236}">
                <a16:creationId xmlns:a16="http://schemas.microsoft.com/office/drawing/2014/main" id="{C2A32426-D329-10B4-78CB-CE0DFE0B19A6}"/>
              </a:ext>
            </a:extLst>
          </p:cNvPr>
          <p:cNvSpPr>
            <a:spLocks noGrp="1" noChangeArrowheads="1"/>
          </p:cNvSpPr>
          <p:nvPr>
            <p:ph type="title"/>
          </p:nvPr>
        </p:nvSpPr>
        <p:spPr bwMode="auto">
          <a:xfrm>
            <a:off x="827088" y="4581525"/>
            <a:ext cx="75612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br>
              <a:rPr lang="nl-NL" altLang="nl-NL"/>
            </a:br>
            <a:br>
              <a:rPr lang="nl-NL" altLang="nl-NL"/>
            </a:br>
            <a:endParaRPr lang="nl-NL" altLang="nl-NL"/>
          </a:p>
        </p:txBody>
      </p:sp>
      <p:sp>
        <p:nvSpPr>
          <p:cNvPr id="663558" name="Rectangle 6">
            <a:extLst>
              <a:ext uri="{FF2B5EF4-FFF2-40B4-BE49-F238E27FC236}">
                <a16:creationId xmlns:a16="http://schemas.microsoft.com/office/drawing/2014/main" id="{3F15DFAC-AEBB-ED26-096A-C9371C9C6380}"/>
              </a:ext>
            </a:extLst>
          </p:cNvPr>
          <p:cNvSpPr>
            <a:spLocks noChangeArrowheads="1"/>
          </p:cNvSpPr>
          <p:nvPr/>
        </p:nvSpPr>
        <p:spPr bwMode="auto">
          <a:xfrm>
            <a:off x="0" y="6165850"/>
            <a:ext cx="9144000" cy="692150"/>
          </a:xfrm>
          <a:prstGeom prst="rect">
            <a:avLst/>
          </a:prstGeom>
          <a:solidFill>
            <a:srgbClr val="B1C800">
              <a:alpha val="85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663559" name="Text Box 7">
            <a:extLst>
              <a:ext uri="{FF2B5EF4-FFF2-40B4-BE49-F238E27FC236}">
                <a16:creationId xmlns:a16="http://schemas.microsoft.com/office/drawing/2014/main" id="{91FA3CF0-A55C-0CE1-67C8-42F869220137}"/>
              </a:ext>
            </a:extLst>
          </p:cNvPr>
          <p:cNvSpPr txBox="1">
            <a:spLocks noChangeArrowheads="1"/>
          </p:cNvSpPr>
          <p:nvPr/>
        </p:nvSpPr>
        <p:spPr bwMode="auto">
          <a:xfrm>
            <a:off x="827088" y="6308725"/>
            <a:ext cx="2449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nl-NL" altLang="nl-NL"/>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4400" b="1" kern="1200">
          <a:solidFill>
            <a:schemeClr val="bg1"/>
          </a:solidFill>
          <a:latin typeface="+mj-lt"/>
          <a:ea typeface="+mj-ea"/>
          <a:cs typeface="+mj-cs"/>
        </a:defRPr>
      </a:lvl1pPr>
      <a:lvl2pPr algn="l" rtl="0" eaLnBrk="1" fontAlgn="base" hangingPunct="1">
        <a:spcBef>
          <a:spcPct val="0"/>
        </a:spcBef>
        <a:spcAft>
          <a:spcPct val="0"/>
        </a:spcAft>
        <a:defRPr sz="4400" b="1">
          <a:solidFill>
            <a:schemeClr val="bg1"/>
          </a:solidFill>
          <a:latin typeface="Arial" panose="020B0604020202020204" pitchFamily="34" charset="0"/>
        </a:defRPr>
      </a:lvl2pPr>
      <a:lvl3pPr algn="l" rtl="0" eaLnBrk="1" fontAlgn="base" hangingPunct="1">
        <a:spcBef>
          <a:spcPct val="0"/>
        </a:spcBef>
        <a:spcAft>
          <a:spcPct val="0"/>
        </a:spcAft>
        <a:defRPr sz="4400" b="1">
          <a:solidFill>
            <a:schemeClr val="bg1"/>
          </a:solidFill>
          <a:latin typeface="Arial" panose="020B0604020202020204" pitchFamily="34" charset="0"/>
        </a:defRPr>
      </a:lvl3pPr>
      <a:lvl4pPr algn="l" rtl="0" eaLnBrk="1" fontAlgn="base" hangingPunct="1">
        <a:spcBef>
          <a:spcPct val="0"/>
        </a:spcBef>
        <a:spcAft>
          <a:spcPct val="0"/>
        </a:spcAft>
        <a:defRPr sz="4400" b="1">
          <a:solidFill>
            <a:schemeClr val="bg1"/>
          </a:solidFill>
          <a:latin typeface="Arial" panose="020B0604020202020204" pitchFamily="34" charset="0"/>
        </a:defRPr>
      </a:lvl4pPr>
      <a:lvl5pPr algn="l" rtl="0" eaLnBrk="1" fontAlgn="base" hangingPunct="1">
        <a:spcBef>
          <a:spcPct val="0"/>
        </a:spcBef>
        <a:spcAft>
          <a:spcPct val="0"/>
        </a:spcAft>
        <a:defRPr sz="4400" b="1">
          <a:solidFill>
            <a:schemeClr val="bg1"/>
          </a:solidFill>
          <a:latin typeface="Arial" panose="020B0604020202020204" pitchFamily="34" charset="0"/>
        </a:defRPr>
      </a:lvl5pPr>
      <a:lvl6pPr marL="457200" algn="l" rtl="0" eaLnBrk="1" fontAlgn="base" hangingPunct="1">
        <a:spcBef>
          <a:spcPct val="0"/>
        </a:spcBef>
        <a:spcAft>
          <a:spcPct val="0"/>
        </a:spcAft>
        <a:defRPr sz="4400" b="1">
          <a:solidFill>
            <a:schemeClr val="bg1"/>
          </a:solidFill>
          <a:latin typeface="Arial" panose="020B0604020202020204" pitchFamily="34" charset="0"/>
        </a:defRPr>
      </a:lvl6pPr>
      <a:lvl7pPr marL="914400" algn="l" rtl="0" eaLnBrk="1" fontAlgn="base" hangingPunct="1">
        <a:spcBef>
          <a:spcPct val="0"/>
        </a:spcBef>
        <a:spcAft>
          <a:spcPct val="0"/>
        </a:spcAft>
        <a:defRPr sz="4400" b="1">
          <a:solidFill>
            <a:schemeClr val="bg1"/>
          </a:solidFill>
          <a:latin typeface="Arial" panose="020B0604020202020204" pitchFamily="34" charset="0"/>
        </a:defRPr>
      </a:lvl7pPr>
      <a:lvl8pPr marL="1371600" algn="l" rtl="0" eaLnBrk="1" fontAlgn="base" hangingPunct="1">
        <a:spcBef>
          <a:spcPct val="0"/>
        </a:spcBef>
        <a:spcAft>
          <a:spcPct val="0"/>
        </a:spcAft>
        <a:defRPr sz="4400" b="1">
          <a:solidFill>
            <a:schemeClr val="bg1"/>
          </a:solidFill>
          <a:latin typeface="Arial" panose="020B0604020202020204" pitchFamily="34" charset="0"/>
        </a:defRPr>
      </a:lvl8pPr>
      <a:lvl9pPr marL="1828800" algn="l" rtl="0" eaLnBrk="1" fontAlgn="base" hangingPunct="1">
        <a:spcBef>
          <a:spcPct val="0"/>
        </a:spcBef>
        <a:spcAft>
          <a:spcPct val="0"/>
        </a:spcAft>
        <a:defRPr sz="44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defRPr sz="1600" b="1" kern="1200">
          <a:solidFill>
            <a:schemeClr val="bg1"/>
          </a:solidFill>
          <a:latin typeface="+mn-lt"/>
          <a:ea typeface="+mn-ea"/>
          <a:cs typeface="+mn-cs"/>
        </a:defRPr>
      </a:lvl1pPr>
      <a:lvl2pPr marL="742950" indent="-285750" algn="l" rtl="0" eaLnBrk="1" fontAlgn="base" hangingPunct="1">
        <a:spcBef>
          <a:spcPct val="20000"/>
        </a:spcBef>
        <a:spcAft>
          <a:spcPct val="0"/>
        </a:spcAft>
        <a:defRPr sz="1600" kern="1200">
          <a:solidFill>
            <a:schemeClr val="tx1"/>
          </a:solidFill>
          <a:latin typeface="+mn-lt"/>
          <a:ea typeface="+mn-ea"/>
          <a:cs typeface="+mn-cs"/>
        </a:defRPr>
      </a:lvl2pPr>
      <a:lvl3pPr marL="1143000" indent="-228600" algn="l" rtl="0" eaLnBrk="1" fontAlgn="base" hangingPunct="1">
        <a:spcBef>
          <a:spcPct val="20000"/>
        </a:spcBef>
        <a:spcAft>
          <a:spcPct val="0"/>
        </a:spcAft>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99719" name="Picture 7">
            <a:extLst>
              <a:ext uri="{FF2B5EF4-FFF2-40B4-BE49-F238E27FC236}">
                <a16:creationId xmlns:a16="http://schemas.microsoft.com/office/drawing/2014/main" id="{51459219-017A-C00C-C409-95C823A716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3435" t="2016" b="81857"/>
          <a:stretch>
            <a:fillRect/>
          </a:stretch>
        </p:blipFill>
        <p:spPr bwMode="auto">
          <a:xfrm>
            <a:off x="0" y="0"/>
            <a:ext cx="91440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9715" name="Rectangle 3">
            <a:extLst>
              <a:ext uri="{FF2B5EF4-FFF2-40B4-BE49-F238E27FC236}">
                <a16:creationId xmlns:a16="http://schemas.microsoft.com/office/drawing/2014/main" id="{1062A3F0-8135-7AD1-3C86-578BF16D92A2}"/>
              </a:ext>
            </a:extLst>
          </p:cNvPr>
          <p:cNvSpPr>
            <a:spLocks noGrp="1" noChangeArrowheads="1"/>
          </p:cNvSpPr>
          <p:nvPr>
            <p:ph type="title"/>
          </p:nvPr>
        </p:nvSpPr>
        <p:spPr bwMode="auto">
          <a:xfrm>
            <a:off x="468313" y="1700213"/>
            <a:ext cx="8229600"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Kop 1 van dia</a:t>
            </a:r>
          </a:p>
        </p:txBody>
      </p:sp>
      <p:sp>
        <p:nvSpPr>
          <p:cNvPr id="499716" name="Rectangle 4">
            <a:extLst>
              <a:ext uri="{FF2B5EF4-FFF2-40B4-BE49-F238E27FC236}">
                <a16:creationId xmlns:a16="http://schemas.microsoft.com/office/drawing/2014/main" id="{C0FC1DAE-2EA8-2C48-4E2E-1A87DF672D34}"/>
              </a:ext>
            </a:extLst>
          </p:cNvPr>
          <p:cNvSpPr>
            <a:spLocks noGrp="1" noChangeArrowheads="1"/>
          </p:cNvSpPr>
          <p:nvPr>
            <p:ph type="body" idx="1"/>
          </p:nvPr>
        </p:nvSpPr>
        <p:spPr bwMode="auto">
          <a:xfrm>
            <a:off x="457200" y="3068638"/>
            <a:ext cx="82296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fontAlgn="base">
        <a:spcBef>
          <a:spcPct val="0"/>
        </a:spcBef>
        <a:spcAft>
          <a:spcPct val="0"/>
        </a:spcAft>
        <a:defRPr sz="4000" b="1" kern="1200">
          <a:solidFill>
            <a:srgbClr val="009790"/>
          </a:solidFill>
          <a:latin typeface="+mj-lt"/>
          <a:ea typeface="+mj-ea"/>
          <a:cs typeface="+mj-cs"/>
        </a:defRPr>
      </a:lvl1pPr>
      <a:lvl2pPr algn="l" rtl="0" fontAlgn="base">
        <a:spcBef>
          <a:spcPct val="0"/>
        </a:spcBef>
        <a:spcAft>
          <a:spcPct val="0"/>
        </a:spcAft>
        <a:defRPr sz="4000" b="1">
          <a:solidFill>
            <a:srgbClr val="009790"/>
          </a:solidFill>
          <a:latin typeface="Arial" panose="020B0604020202020204" pitchFamily="34" charset="0"/>
        </a:defRPr>
      </a:lvl2pPr>
      <a:lvl3pPr algn="l" rtl="0" fontAlgn="base">
        <a:spcBef>
          <a:spcPct val="0"/>
        </a:spcBef>
        <a:spcAft>
          <a:spcPct val="0"/>
        </a:spcAft>
        <a:defRPr sz="4000" b="1">
          <a:solidFill>
            <a:srgbClr val="009790"/>
          </a:solidFill>
          <a:latin typeface="Arial" panose="020B0604020202020204" pitchFamily="34" charset="0"/>
        </a:defRPr>
      </a:lvl3pPr>
      <a:lvl4pPr algn="l" rtl="0" fontAlgn="base">
        <a:spcBef>
          <a:spcPct val="0"/>
        </a:spcBef>
        <a:spcAft>
          <a:spcPct val="0"/>
        </a:spcAft>
        <a:defRPr sz="4000" b="1">
          <a:solidFill>
            <a:srgbClr val="009790"/>
          </a:solidFill>
          <a:latin typeface="Arial" panose="020B0604020202020204" pitchFamily="34" charset="0"/>
        </a:defRPr>
      </a:lvl4pPr>
      <a:lvl5pPr algn="l" rtl="0" fontAlgn="base">
        <a:spcBef>
          <a:spcPct val="0"/>
        </a:spcBef>
        <a:spcAft>
          <a:spcPct val="0"/>
        </a:spcAft>
        <a:defRPr sz="4000" b="1">
          <a:solidFill>
            <a:srgbClr val="009790"/>
          </a:solidFill>
          <a:latin typeface="Arial" panose="020B0604020202020204" pitchFamily="34" charset="0"/>
        </a:defRPr>
      </a:lvl5pPr>
      <a:lvl6pPr marL="457200" algn="l" rtl="0" fontAlgn="base">
        <a:spcBef>
          <a:spcPct val="0"/>
        </a:spcBef>
        <a:spcAft>
          <a:spcPct val="0"/>
        </a:spcAft>
        <a:defRPr sz="4000" b="1">
          <a:solidFill>
            <a:srgbClr val="009790"/>
          </a:solidFill>
          <a:latin typeface="Arial" panose="020B0604020202020204" pitchFamily="34" charset="0"/>
        </a:defRPr>
      </a:lvl6pPr>
      <a:lvl7pPr marL="914400" algn="l" rtl="0" fontAlgn="base">
        <a:spcBef>
          <a:spcPct val="0"/>
        </a:spcBef>
        <a:spcAft>
          <a:spcPct val="0"/>
        </a:spcAft>
        <a:defRPr sz="4000" b="1">
          <a:solidFill>
            <a:srgbClr val="009790"/>
          </a:solidFill>
          <a:latin typeface="Arial" panose="020B0604020202020204" pitchFamily="34" charset="0"/>
        </a:defRPr>
      </a:lvl7pPr>
      <a:lvl8pPr marL="1371600" algn="l" rtl="0" fontAlgn="base">
        <a:spcBef>
          <a:spcPct val="0"/>
        </a:spcBef>
        <a:spcAft>
          <a:spcPct val="0"/>
        </a:spcAft>
        <a:defRPr sz="4000" b="1">
          <a:solidFill>
            <a:srgbClr val="009790"/>
          </a:solidFill>
          <a:latin typeface="Arial" panose="020B0604020202020204" pitchFamily="34" charset="0"/>
        </a:defRPr>
      </a:lvl8pPr>
      <a:lvl9pPr marL="1828800" algn="l" rtl="0" fontAlgn="base">
        <a:spcBef>
          <a:spcPct val="0"/>
        </a:spcBef>
        <a:spcAft>
          <a:spcPct val="0"/>
        </a:spcAft>
        <a:defRPr sz="4000" b="1">
          <a:solidFill>
            <a:srgbClr val="009790"/>
          </a:solidFill>
          <a:latin typeface="Arial" panose="020B0604020202020204" pitchFamily="34" charset="0"/>
        </a:defRPr>
      </a:lvl9pPr>
    </p:titleStyle>
    <p:bodyStyle>
      <a:lvl1pPr marL="342900" indent="-342900" algn="l" rtl="0" fontAlgn="base">
        <a:spcBef>
          <a:spcPct val="20000"/>
        </a:spcBef>
        <a:spcAft>
          <a:spcPct val="0"/>
        </a:spcAft>
        <a:buBlip>
          <a:blip r:embed="rId14"/>
        </a:buBlip>
        <a:defRPr sz="2000" kern="1200">
          <a:solidFill>
            <a:schemeClr val="tx1"/>
          </a:solidFill>
          <a:latin typeface="+mn-lt"/>
          <a:ea typeface="+mn-ea"/>
          <a:cs typeface="+mn-cs"/>
        </a:defRPr>
      </a:lvl1pPr>
      <a:lvl2pPr marL="742950" indent="-285750" algn="l" rtl="0" fontAlgn="base">
        <a:spcBef>
          <a:spcPct val="20000"/>
        </a:spcBef>
        <a:spcAft>
          <a:spcPct val="0"/>
        </a:spcAft>
        <a:buChar char="•"/>
        <a:defRPr sz="20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D4BA071-AFE8-69ED-DD73-ABE16D36D03C}"/>
              </a:ext>
            </a:extLst>
          </p:cNvPr>
          <p:cNvSpPr>
            <a:spLocks noGrp="1"/>
          </p:cNvSpPr>
          <p:nvPr>
            <p:ph type="sldNum" sz="quarter" idx="4"/>
          </p:nvPr>
        </p:nvSpPr>
        <p:spPr>
          <a:xfrm>
            <a:off x="8413296" y="6315529"/>
            <a:ext cx="579665" cy="365125"/>
          </a:xfrm>
          <a:prstGeom prst="rect">
            <a:avLst/>
          </a:prstGeom>
        </p:spPr>
        <p:txBody>
          <a:bodyPr vert="horz" lIns="91440" tIns="45720" rIns="91440" bIns="45720" rtlCol="0" anchor="ctr"/>
          <a:lstStyle>
            <a:lvl1pPr algn="r">
              <a:defRPr sz="825">
                <a:solidFill>
                  <a:schemeClr val="tx1"/>
                </a:solidFill>
                <a:latin typeface="Poppins" panose="00000500000000000000" pitchFamily="2" charset="0"/>
                <a:cs typeface="Poppins" panose="00000500000000000000" pitchFamily="2" charset="0"/>
              </a:defRPr>
            </a:lvl1pPr>
          </a:lstStyle>
          <a:p>
            <a:fld id="{9AB2EAF3-F5E0-404A-912E-9CDA5D39FC67}" type="slidenum">
              <a:rPr lang="nl-NL" smtClean="0"/>
              <a:pPr/>
              <a:t>‹nr.›</a:t>
            </a:fld>
            <a:endParaRPr lang="nl-NL" dirty="0"/>
          </a:p>
        </p:txBody>
      </p:sp>
      <p:pic>
        <p:nvPicPr>
          <p:cNvPr id="4" name="Graphic 3">
            <a:extLst>
              <a:ext uri="{FF2B5EF4-FFF2-40B4-BE49-F238E27FC236}">
                <a16:creationId xmlns:a16="http://schemas.microsoft.com/office/drawing/2014/main" id="{AED19ED6-03CA-2252-15AB-848837DA5CB7}"/>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66971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Tx/>
        <a:buBlip>
          <a:blip r:embed="rId25"/>
        </a:buBlip>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Tx/>
        <a:buBlip>
          <a:blip r:embed="rId25"/>
        </a:buBlip>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Tx/>
        <a:buBlip>
          <a:blip r:embed="rId25"/>
        </a:buBlip>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Tx/>
        <a:buBlip>
          <a:blip r:embed="rId25"/>
        </a:buBlip>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Tx/>
        <a:buBlip>
          <a:blip r:embed="rId25"/>
        </a:buBlip>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29418" name="Picture 10">
            <a:extLst>
              <a:ext uri="{FF2B5EF4-FFF2-40B4-BE49-F238E27FC236}">
                <a16:creationId xmlns:a16="http://schemas.microsoft.com/office/drawing/2014/main" id="{579C0553-9725-597B-1DF0-98809CA42D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333038" cy="6862763"/>
          </a:xfrm>
          <a:prstGeom prst="rect">
            <a:avLst/>
          </a:prstGeom>
          <a:noFill/>
          <a:extLst>
            <a:ext uri="{909E8E84-426E-40DD-AFC4-6F175D3DCCD1}">
              <a14:hiddenFill xmlns:a14="http://schemas.microsoft.com/office/drawing/2010/main">
                <a:solidFill>
                  <a:srgbClr val="FFFFFF"/>
                </a:solidFill>
              </a14:hiddenFill>
            </a:ext>
          </a:extLst>
        </p:spPr>
      </p:pic>
      <p:sp>
        <p:nvSpPr>
          <p:cNvPr id="529411" name="Rectangle 3">
            <a:extLst>
              <a:ext uri="{FF2B5EF4-FFF2-40B4-BE49-F238E27FC236}">
                <a16:creationId xmlns:a16="http://schemas.microsoft.com/office/drawing/2014/main" id="{C72C2AEB-51CC-E92E-D637-F18A8536D0C6}"/>
              </a:ext>
            </a:extLst>
          </p:cNvPr>
          <p:cNvSpPr>
            <a:spLocks noChangeArrowheads="1"/>
          </p:cNvSpPr>
          <p:nvPr/>
        </p:nvSpPr>
        <p:spPr bwMode="auto">
          <a:xfrm>
            <a:off x="0" y="3860800"/>
            <a:ext cx="9144000" cy="2305050"/>
          </a:xfrm>
          <a:prstGeom prst="rect">
            <a:avLst/>
          </a:prstGeom>
          <a:solidFill>
            <a:srgbClr val="93107E">
              <a:alpha val="85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529412" name="Text Box 4">
            <a:extLst>
              <a:ext uri="{FF2B5EF4-FFF2-40B4-BE49-F238E27FC236}">
                <a16:creationId xmlns:a16="http://schemas.microsoft.com/office/drawing/2014/main" id="{229BC281-B43B-56DE-18EF-B2E46F0AA7C2}"/>
              </a:ext>
            </a:extLst>
          </p:cNvPr>
          <p:cNvSpPr txBox="1">
            <a:spLocks noChangeArrowheads="1"/>
          </p:cNvSpPr>
          <p:nvPr/>
        </p:nvSpPr>
        <p:spPr bwMode="auto">
          <a:xfrm>
            <a:off x="827088" y="4149725"/>
            <a:ext cx="7920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a:t>Presentatie</a:t>
            </a:r>
          </a:p>
        </p:txBody>
      </p:sp>
      <p:sp>
        <p:nvSpPr>
          <p:cNvPr id="529413" name="Rectangle 5">
            <a:extLst>
              <a:ext uri="{FF2B5EF4-FFF2-40B4-BE49-F238E27FC236}">
                <a16:creationId xmlns:a16="http://schemas.microsoft.com/office/drawing/2014/main" id="{BE632E74-BE67-24E3-AE70-F38BAD6E6685}"/>
              </a:ext>
            </a:extLst>
          </p:cNvPr>
          <p:cNvSpPr>
            <a:spLocks noGrp="1" noChangeArrowheads="1"/>
          </p:cNvSpPr>
          <p:nvPr>
            <p:ph type="title"/>
          </p:nvPr>
        </p:nvSpPr>
        <p:spPr bwMode="auto">
          <a:xfrm>
            <a:off x="827088" y="4581525"/>
            <a:ext cx="75612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br>
              <a:rPr lang="nl-NL" altLang="nl-NL"/>
            </a:br>
            <a:br>
              <a:rPr lang="nl-NL" altLang="nl-NL"/>
            </a:br>
            <a:endParaRPr lang="nl-NL" altLang="nl-NL"/>
          </a:p>
        </p:txBody>
      </p:sp>
      <p:sp>
        <p:nvSpPr>
          <p:cNvPr id="529414" name="Rectangle 6">
            <a:extLst>
              <a:ext uri="{FF2B5EF4-FFF2-40B4-BE49-F238E27FC236}">
                <a16:creationId xmlns:a16="http://schemas.microsoft.com/office/drawing/2014/main" id="{2931DB41-4831-5CF4-0216-5BEDB9B184E0}"/>
              </a:ext>
            </a:extLst>
          </p:cNvPr>
          <p:cNvSpPr>
            <a:spLocks noChangeArrowheads="1"/>
          </p:cNvSpPr>
          <p:nvPr/>
        </p:nvSpPr>
        <p:spPr bwMode="auto">
          <a:xfrm>
            <a:off x="0" y="6165850"/>
            <a:ext cx="9144000" cy="692150"/>
          </a:xfrm>
          <a:prstGeom prst="rect">
            <a:avLst/>
          </a:prstGeom>
          <a:solidFill>
            <a:srgbClr val="B1C800">
              <a:alpha val="85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529415" name="Text Box 7">
            <a:extLst>
              <a:ext uri="{FF2B5EF4-FFF2-40B4-BE49-F238E27FC236}">
                <a16:creationId xmlns:a16="http://schemas.microsoft.com/office/drawing/2014/main" id="{EB7C24EC-B7B2-2BEF-362D-8115843D5C51}"/>
              </a:ext>
            </a:extLst>
          </p:cNvPr>
          <p:cNvSpPr txBox="1">
            <a:spLocks noChangeArrowheads="1"/>
          </p:cNvSpPr>
          <p:nvPr/>
        </p:nvSpPr>
        <p:spPr bwMode="auto">
          <a:xfrm>
            <a:off x="827088" y="6308725"/>
            <a:ext cx="2449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nl-NL" altLang="nl-NL"/>
          </a:p>
        </p:txBody>
      </p:sp>
      <p:pic>
        <p:nvPicPr>
          <p:cNvPr id="529416" name="Picture 8">
            <a:extLst>
              <a:ext uri="{FF2B5EF4-FFF2-40B4-BE49-F238E27FC236}">
                <a16:creationId xmlns:a16="http://schemas.microsoft.com/office/drawing/2014/main" id="{77BC39A9-CFA5-8A66-D0EF-D5FB079CBD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4525" y="0"/>
            <a:ext cx="341947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87279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rtl="0" eaLnBrk="1" fontAlgn="base" hangingPunct="1">
        <a:spcBef>
          <a:spcPct val="0"/>
        </a:spcBef>
        <a:spcAft>
          <a:spcPct val="0"/>
        </a:spcAft>
        <a:defRPr sz="4400" b="1" kern="1200">
          <a:solidFill>
            <a:schemeClr val="bg1"/>
          </a:solidFill>
          <a:latin typeface="+mj-lt"/>
          <a:ea typeface="+mj-ea"/>
          <a:cs typeface="+mj-cs"/>
        </a:defRPr>
      </a:lvl1pPr>
      <a:lvl2pPr algn="l" rtl="0" eaLnBrk="1" fontAlgn="base" hangingPunct="1">
        <a:spcBef>
          <a:spcPct val="0"/>
        </a:spcBef>
        <a:spcAft>
          <a:spcPct val="0"/>
        </a:spcAft>
        <a:defRPr sz="4400" b="1">
          <a:solidFill>
            <a:schemeClr val="bg1"/>
          </a:solidFill>
          <a:latin typeface="Arial" panose="020B0604020202020204" pitchFamily="34" charset="0"/>
        </a:defRPr>
      </a:lvl2pPr>
      <a:lvl3pPr algn="l" rtl="0" eaLnBrk="1" fontAlgn="base" hangingPunct="1">
        <a:spcBef>
          <a:spcPct val="0"/>
        </a:spcBef>
        <a:spcAft>
          <a:spcPct val="0"/>
        </a:spcAft>
        <a:defRPr sz="4400" b="1">
          <a:solidFill>
            <a:schemeClr val="bg1"/>
          </a:solidFill>
          <a:latin typeface="Arial" panose="020B0604020202020204" pitchFamily="34" charset="0"/>
        </a:defRPr>
      </a:lvl3pPr>
      <a:lvl4pPr algn="l" rtl="0" eaLnBrk="1" fontAlgn="base" hangingPunct="1">
        <a:spcBef>
          <a:spcPct val="0"/>
        </a:spcBef>
        <a:spcAft>
          <a:spcPct val="0"/>
        </a:spcAft>
        <a:defRPr sz="4400" b="1">
          <a:solidFill>
            <a:schemeClr val="bg1"/>
          </a:solidFill>
          <a:latin typeface="Arial" panose="020B0604020202020204" pitchFamily="34" charset="0"/>
        </a:defRPr>
      </a:lvl4pPr>
      <a:lvl5pPr algn="l" rtl="0" eaLnBrk="1" fontAlgn="base" hangingPunct="1">
        <a:spcBef>
          <a:spcPct val="0"/>
        </a:spcBef>
        <a:spcAft>
          <a:spcPct val="0"/>
        </a:spcAft>
        <a:defRPr sz="4400" b="1">
          <a:solidFill>
            <a:schemeClr val="bg1"/>
          </a:solidFill>
          <a:latin typeface="Arial" panose="020B0604020202020204" pitchFamily="34" charset="0"/>
        </a:defRPr>
      </a:lvl5pPr>
      <a:lvl6pPr marL="457200" algn="l" rtl="0" eaLnBrk="1" fontAlgn="base" hangingPunct="1">
        <a:spcBef>
          <a:spcPct val="0"/>
        </a:spcBef>
        <a:spcAft>
          <a:spcPct val="0"/>
        </a:spcAft>
        <a:defRPr sz="4400" b="1">
          <a:solidFill>
            <a:schemeClr val="bg1"/>
          </a:solidFill>
          <a:latin typeface="Arial" panose="020B0604020202020204" pitchFamily="34" charset="0"/>
        </a:defRPr>
      </a:lvl6pPr>
      <a:lvl7pPr marL="914400" algn="l" rtl="0" eaLnBrk="1" fontAlgn="base" hangingPunct="1">
        <a:spcBef>
          <a:spcPct val="0"/>
        </a:spcBef>
        <a:spcAft>
          <a:spcPct val="0"/>
        </a:spcAft>
        <a:defRPr sz="4400" b="1">
          <a:solidFill>
            <a:schemeClr val="bg1"/>
          </a:solidFill>
          <a:latin typeface="Arial" panose="020B0604020202020204" pitchFamily="34" charset="0"/>
        </a:defRPr>
      </a:lvl7pPr>
      <a:lvl8pPr marL="1371600" algn="l" rtl="0" eaLnBrk="1" fontAlgn="base" hangingPunct="1">
        <a:spcBef>
          <a:spcPct val="0"/>
        </a:spcBef>
        <a:spcAft>
          <a:spcPct val="0"/>
        </a:spcAft>
        <a:defRPr sz="4400" b="1">
          <a:solidFill>
            <a:schemeClr val="bg1"/>
          </a:solidFill>
          <a:latin typeface="Arial" panose="020B0604020202020204" pitchFamily="34" charset="0"/>
        </a:defRPr>
      </a:lvl8pPr>
      <a:lvl9pPr marL="1828800" algn="l" rtl="0" eaLnBrk="1" fontAlgn="base" hangingPunct="1">
        <a:spcBef>
          <a:spcPct val="0"/>
        </a:spcBef>
        <a:spcAft>
          <a:spcPct val="0"/>
        </a:spcAft>
        <a:defRPr sz="44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defRPr sz="1600" b="1" kern="1200">
          <a:solidFill>
            <a:schemeClr val="bg1"/>
          </a:solidFill>
          <a:latin typeface="+mn-lt"/>
          <a:ea typeface="+mn-ea"/>
          <a:cs typeface="+mn-cs"/>
        </a:defRPr>
      </a:lvl1pPr>
      <a:lvl2pPr marL="742950" indent="-285750" algn="l" rtl="0" eaLnBrk="1" fontAlgn="base" hangingPunct="1">
        <a:spcBef>
          <a:spcPct val="20000"/>
        </a:spcBef>
        <a:spcAft>
          <a:spcPct val="0"/>
        </a:spcAft>
        <a:defRPr sz="1600" kern="1200">
          <a:solidFill>
            <a:schemeClr val="tx1"/>
          </a:solidFill>
          <a:latin typeface="+mn-lt"/>
          <a:ea typeface="+mn-ea"/>
          <a:cs typeface="+mn-cs"/>
        </a:defRPr>
      </a:lvl2pPr>
      <a:lvl3pPr marL="1143000" indent="-228600" algn="l" rtl="0" eaLnBrk="1" fontAlgn="base" hangingPunct="1">
        <a:spcBef>
          <a:spcPct val="20000"/>
        </a:spcBef>
        <a:spcAft>
          <a:spcPct val="0"/>
        </a:spcAft>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44776" name="Picture 8">
            <a:extLst>
              <a:ext uri="{FF2B5EF4-FFF2-40B4-BE49-F238E27FC236}">
                <a16:creationId xmlns:a16="http://schemas.microsoft.com/office/drawing/2014/main" id="{8F3255B2-AE40-0518-0C4A-219FC0EDDD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24303" b="26927"/>
          <a:stretch>
            <a:fillRect/>
          </a:stretch>
        </p:blipFill>
        <p:spPr bwMode="auto">
          <a:xfrm>
            <a:off x="0" y="0"/>
            <a:ext cx="6372225" cy="1644650"/>
          </a:xfrm>
          <a:prstGeom prst="rect">
            <a:avLst/>
          </a:prstGeom>
          <a:noFill/>
          <a:extLst>
            <a:ext uri="{909E8E84-426E-40DD-AFC4-6F175D3DCCD1}">
              <a14:hiddenFill xmlns:a14="http://schemas.microsoft.com/office/drawing/2010/main">
                <a:solidFill>
                  <a:srgbClr val="FFFFFF"/>
                </a:solidFill>
              </a14:hiddenFill>
            </a:ext>
          </a:extLst>
        </p:spPr>
      </p:pic>
      <p:sp>
        <p:nvSpPr>
          <p:cNvPr id="544771" name="Rectangle 3">
            <a:extLst>
              <a:ext uri="{FF2B5EF4-FFF2-40B4-BE49-F238E27FC236}">
                <a16:creationId xmlns:a16="http://schemas.microsoft.com/office/drawing/2014/main" id="{D66D12C2-5BC3-4BBD-EC4F-ED580EBE9E2C}"/>
              </a:ext>
            </a:extLst>
          </p:cNvPr>
          <p:cNvSpPr>
            <a:spLocks noGrp="1" noChangeArrowheads="1"/>
          </p:cNvSpPr>
          <p:nvPr>
            <p:ph type="title"/>
          </p:nvPr>
        </p:nvSpPr>
        <p:spPr bwMode="auto">
          <a:xfrm>
            <a:off x="468313" y="1700213"/>
            <a:ext cx="8229600"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Kop 1 van dia</a:t>
            </a:r>
          </a:p>
        </p:txBody>
      </p:sp>
      <p:sp>
        <p:nvSpPr>
          <p:cNvPr id="544772" name="Rectangle 4">
            <a:extLst>
              <a:ext uri="{FF2B5EF4-FFF2-40B4-BE49-F238E27FC236}">
                <a16:creationId xmlns:a16="http://schemas.microsoft.com/office/drawing/2014/main" id="{F81A075E-7D63-AD58-1254-AE1746CB4900}"/>
              </a:ext>
            </a:extLst>
          </p:cNvPr>
          <p:cNvSpPr>
            <a:spLocks noGrp="1" noChangeArrowheads="1"/>
          </p:cNvSpPr>
          <p:nvPr>
            <p:ph type="body" idx="1"/>
          </p:nvPr>
        </p:nvSpPr>
        <p:spPr bwMode="auto">
          <a:xfrm>
            <a:off x="457200" y="3068638"/>
            <a:ext cx="82296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pic>
        <p:nvPicPr>
          <p:cNvPr id="544773" name="Picture 5">
            <a:extLst>
              <a:ext uri="{FF2B5EF4-FFF2-40B4-BE49-F238E27FC236}">
                <a16:creationId xmlns:a16="http://schemas.microsoft.com/office/drawing/2014/main" id="{26FD2B5B-77F0-E755-969B-59AF26D7E6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51500" y="0"/>
            <a:ext cx="3492500" cy="213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33412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rtl="0" fontAlgn="base">
        <a:spcBef>
          <a:spcPct val="0"/>
        </a:spcBef>
        <a:spcAft>
          <a:spcPct val="0"/>
        </a:spcAft>
        <a:defRPr sz="4000" b="1" kern="1200">
          <a:solidFill>
            <a:srgbClr val="009790"/>
          </a:solidFill>
          <a:latin typeface="+mj-lt"/>
          <a:ea typeface="+mj-ea"/>
          <a:cs typeface="+mj-cs"/>
        </a:defRPr>
      </a:lvl1pPr>
      <a:lvl2pPr algn="l" rtl="0" fontAlgn="base">
        <a:spcBef>
          <a:spcPct val="0"/>
        </a:spcBef>
        <a:spcAft>
          <a:spcPct val="0"/>
        </a:spcAft>
        <a:defRPr sz="4000" b="1">
          <a:solidFill>
            <a:srgbClr val="009790"/>
          </a:solidFill>
          <a:latin typeface="Arial" panose="020B0604020202020204" pitchFamily="34" charset="0"/>
        </a:defRPr>
      </a:lvl2pPr>
      <a:lvl3pPr algn="l" rtl="0" fontAlgn="base">
        <a:spcBef>
          <a:spcPct val="0"/>
        </a:spcBef>
        <a:spcAft>
          <a:spcPct val="0"/>
        </a:spcAft>
        <a:defRPr sz="4000" b="1">
          <a:solidFill>
            <a:srgbClr val="009790"/>
          </a:solidFill>
          <a:latin typeface="Arial" panose="020B0604020202020204" pitchFamily="34" charset="0"/>
        </a:defRPr>
      </a:lvl3pPr>
      <a:lvl4pPr algn="l" rtl="0" fontAlgn="base">
        <a:spcBef>
          <a:spcPct val="0"/>
        </a:spcBef>
        <a:spcAft>
          <a:spcPct val="0"/>
        </a:spcAft>
        <a:defRPr sz="4000" b="1">
          <a:solidFill>
            <a:srgbClr val="009790"/>
          </a:solidFill>
          <a:latin typeface="Arial" panose="020B0604020202020204" pitchFamily="34" charset="0"/>
        </a:defRPr>
      </a:lvl4pPr>
      <a:lvl5pPr algn="l" rtl="0" fontAlgn="base">
        <a:spcBef>
          <a:spcPct val="0"/>
        </a:spcBef>
        <a:spcAft>
          <a:spcPct val="0"/>
        </a:spcAft>
        <a:defRPr sz="4000" b="1">
          <a:solidFill>
            <a:srgbClr val="009790"/>
          </a:solidFill>
          <a:latin typeface="Arial" panose="020B0604020202020204" pitchFamily="34" charset="0"/>
        </a:defRPr>
      </a:lvl5pPr>
      <a:lvl6pPr marL="457200" algn="l" rtl="0" fontAlgn="base">
        <a:spcBef>
          <a:spcPct val="0"/>
        </a:spcBef>
        <a:spcAft>
          <a:spcPct val="0"/>
        </a:spcAft>
        <a:defRPr sz="4000" b="1">
          <a:solidFill>
            <a:srgbClr val="009790"/>
          </a:solidFill>
          <a:latin typeface="Arial" panose="020B0604020202020204" pitchFamily="34" charset="0"/>
        </a:defRPr>
      </a:lvl6pPr>
      <a:lvl7pPr marL="914400" algn="l" rtl="0" fontAlgn="base">
        <a:spcBef>
          <a:spcPct val="0"/>
        </a:spcBef>
        <a:spcAft>
          <a:spcPct val="0"/>
        </a:spcAft>
        <a:defRPr sz="4000" b="1">
          <a:solidFill>
            <a:srgbClr val="009790"/>
          </a:solidFill>
          <a:latin typeface="Arial" panose="020B0604020202020204" pitchFamily="34" charset="0"/>
        </a:defRPr>
      </a:lvl7pPr>
      <a:lvl8pPr marL="1371600" algn="l" rtl="0" fontAlgn="base">
        <a:spcBef>
          <a:spcPct val="0"/>
        </a:spcBef>
        <a:spcAft>
          <a:spcPct val="0"/>
        </a:spcAft>
        <a:defRPr sz="4000" b="1">
          <a:solidFill>
            <a:srgbClr val="009790"/>
          </a:solidFill>
          <a:latin typeface="Arial" panose="020B0604020202020204" pitchFamily="34" charset="0"/>
        </a:defRPr>
      </a:lvl8pPr>
      <a:lvl9pPr marL="1828800" algn="l" rtl="0" fontAlgn="base">
        <a:spcBef>
          <a:spcPct val="0"/>
        </a:spcBef>
        <a:spcAft>
          <a:spcPct val="0"/>
        </a:spcAft>
        <a:defRPr sz="4000" b="1">
          <a:solidFill>
            <a:srgbClr val="009790"/>
          </a:solidFill>
          <a:latin typeface="Arial" panose="020B0604020202020204" pitchFamily="34" charset="0"/>
        </a:defRPr>
      </a:lvl9pPr>
    </p:titleStyle>
    <p:bodyStyle>
      <a:lvl1pPr marL="342900" indent="-342900" algn="l" rtl="0" fontAlgn="base">
        <a:spcBef>
          <a:spcPct val="20000"/>
        </a:spcBef>
        <a:spcAft>
          <a:spcPct val="0"/>
        </a:spcAft>
        <a:buBlip>
          <a:blip r:embed="rId15"/>
        </a:buBlip>
        <a:defRPr sz="2000" kern="1200">
          <a:solidFill>
            <a:schemeClr val="tx1"/>
          </a:solidFill>
          <a:latin typeface="+mn-lt"/>
          <a:ea typeface="+mn-ea"/>
          <a:cs typeface="+mn-cs"/>
        </a:defRPr>
      </a:lvl1pPr>
      <a:lvl2pPr marL="742950" indent="-285750" algn="l" rtl="0" fontAlgn="base">
        <a:spcBef>
          <a:spcPct val="20000"/>
        </a:spcBef>
        <a:spcAft>
          <a:spcPct val="0"/>
        </a:spcAft>
        <a:buChar char="•"/>
        <a:defRPr sz="20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2/13/2024</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128819400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90530" name="Picture 2">
            <a:extLst>
              <a:ext uri="{FF2B5EF4-FFF2-40B4-BE49-F238E27FC236}">
                <a16:creationId xmlns:a16="http://schemas.microsoft.com/office/drawing/2014/main" id="{934A22F8-5D59-ED5E-71AC-E398E433B8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524" r="6660"/>
          <a:stretch>
            <a:fillRect/>
          </a:stretch>
        </p:blipFill>
        <p:spPr bwMode="auto">
          <a:xfrm>
            <a:off x="0" y="7938"/>
            <a:ext cx="9144000" cy="6850062"/>
          </a:xfrm>
          <a:prstGeom prst="rect">
            <a:avLst/>
          </a:prstGeom>
          <a:solidFill>
            <a:srgbClr val="B1C800"/>
          </a:solidFill>
        </p:spPr>
      </p:pic>
      <p:sp>
        <p:nvSpPr>
          <p:cNvPr id="790531" name="Rectangle 3">
            <a:extLst>
              <a:ext uri="{FF2B5EF4-FFF2-40B4-BE49-F238E27FC236}">
                <a16:creationId xmlns:a16="http://schemas.microsoft.com/office/drawing/2014/main" id="{45D25536-B8C6-DF8F-59E2-F27EF949D03A}"/>
              </a:ext>
            </a:extLst>
          </p:cNvPr>
          <p:cNvSpPr>
            <a:spLocks noChangeArrowheads="1"/>
          </p:cNvSpPr>
          <p:nvPr/>
        </p:nvSpPr>
        <p:spPr bwMode="auto">
          <a:xfrm>
            <a:off x="0" y="3860800"/>
            <a:ext cx="9144000" cy="2305050"/>
          </a:xfrm>
          <a:prstGeom prst="rect">
            <a:avLst/>
          </a:prstGeom>
          <a:solidFill>
            <a:srgbClr val="34B4E4">
              <a:alpha val="85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90532" name="Text Box 4">
            <a:extLst>
              <a:ext uri="{FF2B5EF4-FFF2-40B4-BE49-F238E27FC236}">
                <a16:creationId xmlns:a16="http://schemas.microsoft.com/office/drawing/2014/main" id="{86B22E06-9666-7DA5-1EDF-DF1E5C441CC1}"/>
              </a:ext>
            </a:extLst>
          </p:cNvPr>
          <p:cNvSpPr txBox="1">
            <a:spLocks noChangeArrowheads="1"/>
          </p:cNvSpPr>
          <p:nvPr/>
        </p:nvSpPr>
        <p:spPr bwMode="auto">
          <a:xfrm>
            <a:off x="827088" y="4149725"/>
            <a:ext cx="7920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a:t>Presentatie</a:t>
            </a:r>
          </a:p>
        </p:txBody>
      </p:sp>
      <p:sp>
        <p:nvSpPr>
          <p:cNvPr id="790533" name="Rectangle 5">
            <a:extLst>
              <a:ext uri="{FF2B5EF4-FFF2-40B4-BE49-F238E27FC236}">
                <a16:creationId xmlns:a16="http://schemas.microsoft.com/office/drawing/2014/main" id="{DD6F7F64-95E2-26AD-99FB-B0FB1257A7DC}"/>
              </a:ext>
            </a:extLst>
          </p:cNvPr>
          <p:cNvSpPr>
            <a:spLocks noChangeArrowheads="1"/>
          </p:cNvSpPr>
          <p:nvPr/>
        </p:nvSpPr>
        <p:spPr bwMode="auto">
          <a:xfrm>
            <a:off x="0" y="6165850"/>
            <a:ext cx="9144000" cy="692150"/>
          </a:xfrm>
          <a:prstGeom prst="rect">
            <a:avLst/>
          </a:prstGeom>
          <a:solidFill>
            <a:srgbClr val="B1C800">
              <a:alpha val="85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90534" name="Rectangle 6">
            <a:extLst>
              <a:ext uri="{FF2B5EF4-FFF2-40B4-BE49-F238E27FC236}">
                <a16:creationId xmlns:a16="http://schemas.microsoft.com/office/drawing/2014/main" id="{1D8CD8B0-0D39-089D-71F6-76A48D16B22E}"/>
              </a:ext>
            </a:extLst>
          </p:cNvPr>
          <p:cNvSpPr>
            <a:spLocks noGrp="1" noChangeArrowheads="1"/>
          </p:cNvSpPr>
          <p:nvPr>
            <p:ph type="title"/>
          </p:nvPr>
        </p:nvSpPr>
        <p:spPr bwMode="auto">
          <a:xfrm>
            <a:off x="827088" y="4581525"/>
            <a:ext cx="75612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br>
              <a:rPr lang="nl-NL" altLang="nl-NL"/>
            </a:br>
            <a:br>
              <a:rPr lang="nl-NL" altLang="nl-NL"/>
            </a:br>
            <a:endParaRPr lang="nl-NL" altLang="nl-NL"/>
          </a:p>
        </p:txBody>
      </p:sp>
      <p:sp>
        <p:nvSpPr>
          <p:cNvPr id="790535" name="Text Box 7">
            <a:extLst>
              <a:ext uri="{FF2B5EF4-FFF2-40B4-BE49-F238E27FC236}">
                <a16:creationId xmlns:a16="http://schemas.microsoft.com/office/drawing/2014/main" id="{F597F8C4-0ABC-5D51-2471-9A18B91ADA2B}"/>
              </a:ext>
            </a:extLst>
          </p:cNvPr>
          <p:cNvSpPr txBox="1">
            <a:spLocks noChangeArrowheads="1"/>
          </p:cNvSpPr>
          <p:nvPr/>
        </p:nvSpPr>
        <p:spPr bwMode="auto">
          <a:xfrm>
            <a:off x="827088" y="6308725"/>
            <a:ext cx="2449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nl-NL" altLang="nl-NL"/>
          </a:p>
        </p:txBody>
      </p:sp>
      <p:pic>
        <p:nvPicPr>
          <p:cNvPr id="790536" name="Picture 8">
            <a:extLst>
              <a:ext uri="{FF2B5EF4-FFF2-40B4-BE49-F238E27FC236}">
                <a16:creationId xmlns:a16="http://schemas.microsoft.com/office/drawing/2014/main" id="{E625E691-6BBE-F6A2-D5F0-77D599C2340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4525" y="0"/>
            <a:ext cx="341947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1535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rtl="0" eaLnBrk="1" fontAlgn="base" hangingPunct="1">
        <a:spcBef>
          <a:spcPct val="0"/>
        </a:spcBef>
        <a:spcAft>
          <a:spcPct val="0"/>
        </a:spcAft>
        <a:defRPr sz="4400" b="1" kern="1200">
          <a:solidFill>
            <a:schemeClr val="bg1"/>
          </a:solidFill>
          <a:latin typeface="+mj-lt"/>
          <a:ea typeface="+mj-ea"/>
          <a:cs typeface="+mj-cs"/>
        </a:defRPr>
      </a:lvl1pPr>
      <a:lvl2pPr algn="l" rtl="0" eaLnBrk="1" fontAlgn="base" hangingPunct="1">
        <a:spcBef>
          <a:spcPct val="0"/>
        </a:spcBef>
        <a:spcAft>
          <a:spcPct val="0"/>
        </a:spcAft>
        <a:defRPr sz="4400" b="1">
          <a:solidFill>
            <a:schemeClr val="bg1"/>
          </a:solidFill>
          <a:latin typeface="Arial" panose="020B0604020202020204" pitchFamily="34" charset="0"/>
        </a:defRPr>
      </a:lvl2pPr>
      <a:lvl3pPr algn="l" rtl="0" eaLnBrk="1" fontAlgn="base" hangingPunct="1">
        <a:spcBef>
          <a:spcPct val="0"/>
        </a:spcBef>
        <a:spcAft>
          <a:spcPct val="0"/>
        </a:spcAft>
        <a:defRPr sz="4400" b="1">
          <a:solidFill>
            <a:schemeClr val="bg1"/>
          </a:solidFill>
          <a:latin typeface="Arial" panose="020B0604020202020204" pitchFamily="34" charset="0"/>
        </a:defRPr>
      </a:lvl3pPr>
      <a:lvl4pPr algn="l" rtl="0" eaLnBrk="1" fontAlgn="base" hangingPunct="1">
        <a:spcBef>
          <a:spcPct val="0"/>
        </a:spcBef>
        <a:spcAft>
          <a:spcPct val="0"/>
        </a:spcAft>
        <a:defRPr sz="4400" b="1">
          <a:solidFill>
            <a:schemeClr val="bg1"/>
          </a:solidFill>
          <a:latin typeface="Arial" panose="020B0604020202020204" pitchFamily="34" charset="0"/>
        </a:defRPr>
      </a:lvl4pPr>
      <a:lvl5pPr algn="l" rtl="0" eaLnBrk="1" fontAlgn="base" hangingPunct="1">
        <a:spcBef>
          <a:spcPct val="0"/>
        </a:spcBef>
        <a:spcAft>
          <a:spcPct val="0"/>
        </a:spcAft>
        <a:defRPr sz="4400" b="1">
          <a:solidFill>
            <a:schemeClr val="bg1"/>
          </a:solidFill>
          <a:latin typeface="Arial" panose="020B0604020202020204" pitchFamily="34" charset="0"/>
        </a:defRPr>
      </a:lvl5pPr>
      <a:lvl6pPr marL="457200" algn="l" rtl="0" eaLnBrk="1" fontAlgn="base" hangingPunct="1">
        <a:spcBef>
          <a:spcPct val="0"/>
        </a:spcBef>
        <a:spcAft>
          <a:spcPct val="0"/>
        </a:spcAft>
        <a:defRPr sz="4400" b="1">
          <a:solidFill>
            <a:schemeClr val="bg1"/>
          </a:solidFill>
          <a:latin typeface="Arial" panose="020B0604020202020204" pitchFamily="34" charset="0"/>
        </a:defRPr>
      </a:lvl6pPr>
      <a:lvl7pPr marL="914400" algn="l" rtl="0" eaLnBrk="1" fontAlgn="base" hangingPunct="1">
        <a:spcBef>
          <a:spcPct val="0"/>
        </a:spcBef>
        <a:spcAft>
          <a:spcPct val="0"/>
        </a:spcAft>
        <a:defRPr sz="4400" b="1">
          <a:solidFill>
            <a:schemeClr val="bg1"/>
          </a:solidFill>
          <a:latin typeface="Arial" panose="020B0604020202020204" pitchFamily="34" charset="0"/>
        </a:defRPr>
      </a:lvl7pPr>
      <a:lvl8pPr marL="1371600" algn="l" rtl="0" eaLnBrk="1" fontAlgn="base" hangingPunct="1">
        <a:spcBef>
          <a:spcPct val="0"/>
        </a:spcBef>
        <a:spcAft>
          <a:spcPct val="0"/>
        </a:spcAft>
        <a:defRPr sz="4400" b="1">
          <a:solidFill>
            <a:schemeClr val="bg1"/>
          </a:solidFill>
          <a:latin typeface="Arial" panose="020B0604020202020204" pitchFamily="34" charset="0"/>
        </a:defRPr>
      </a:lvl8pPr>
      <a:lvl9pPr marL="1828800" algn="l" rtl="0" eaLnBrk="1" fontAlgn="base" hangingPunct="1">
        <a:spcBef>
          <a:spcPct val="0"/>
        </a:spcBef>
        <a:spcAft>
          <a:spcPct val="0"/>
        </a:spcAft>
        <a:defRPr sz="44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defRPr sz="1600" b="1" kern="1200">
          <a:solidFill>
            <a:schemeClr val="bg1"/>
          </a:solidFill>
          <a:latin typeface="+mn-lt"/>
          <a:ea typeface="+mn-ea"/>
          <a:cs typeface="+mn-cs"/>
        </a:defRPr>
      </a:lvl1pPr>
      <a:lvl2pPr marL="742950" indent="-285750" algn="l" rtl="0" eaLnBrk="1" fontAlgn="base" hangingPunct="1">
        <a:spcBef>
          <a:spcPct val="20000"/>
        </a:spcBef>
        <a:spcAft>
          <a:spcPct val="0"/>
        </a:spcAft>
        <a:defRPr sz="1600" kern="1200">
          <a:solidFill>
            <a:schemeClr val="tx1"/>
          </a:solidFill>
          <a:latin typeface="+mn-lt"/>
          <a:ea typeface="+mn-ea"/>
          <a:cs typeface="+mn-cs"/>
        </a:defRPr>
      </a:lvl2pPr>
      <a:lvl3pPr marL="1143000" indent="-228600" algn="l" rtl="0" eaLnBrk="1" fontAlgn="base" hangingPunct="1">
        <a:spcBef>
          <a:spcPct val="20000"/>
        </a:spcBef>
        <a:spcAft>
          <a:spcPct val="0"/>
        </a:spcAft>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8470" name="Picture 6">
            <a:extLst>
              <a:ext uri="{FF2B5EF4-FFF2-40B4-BE49-F238E27FC236}">
                <a16:creationId xmlns:a16="http://schemas.microsoft.com/office/drawing/2014/main" id="{BC6BB86C-1AB5-6CBB-A2C3-F28AD9AC90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2152" b="56647"/>
          <a:stretch>
            <a:fillRect/>
          </a:stretch>
        </p:blipFill>
        <p:spPr bwMode="auto">
          <a:xfrm>
            <a:off x="0" y="0"/>
            <a:ext cx="8172450" cy="1697038"/>
          </a:xfrm>
          <a:prstGeom prst="rect">
            <a:avLst/>
          </a:prstGeom>
          <a:noFill/>
          <a:extLst>
            <a:ext uri="{909E8E84-426E-40DD-AFC4-6F175D3DCCD1}">
              <a14:hiddenFill xmlns:a14="http://schemas.microsoft.com/office/drawing/2010/main">
                <a:solidFill>
                  <a:srgbClr val="FFFFFF"/>
                </a:solidFill>
              </a14:hiddenFill>
            </a:ext>
          </a:extLst>
        </p:spPr>
      </p:pic>
      <p:sp>
        <p:nvSpPr>
          <p:cNvPr id="318467" name="Rectangle 3">
            <a:extLst>
              <a:ext uri="{FF2B5EF4-FFF2-40B4-BE49-F238E27FC236}">
                <a16:creationId xmlns:a16="http://schemas.microsoft.com/office/drawing/2014/main" id="{786B870D-8E83-B8E7-7767-16671975C20C}"/>
              </a:ext>
            </a:extLst>
          </p:cNvPr>
          <p:cNvSpPr>
            <a:spLocks noGrp="1" noChangeArrowheads="1"/>
          </p:cNvSpPr>
          <p:nvPr>
            <p:ph type="title"/>
          </p:nvPr>
        </p:nvSpPr>
        <p:spPr bwMode="auto">
          <a:xfrm>
            <a:off x="468313" y="1700213"/>
            <a:ext cx="8229600"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Kop 1 van dia</a:t>
            </a:r>
          </a:p>
        </p:txBody>
      </p:sp>
      <p:sp>
        <p:nvSpPr>
          <p:cNvPr id="318468" name="Rectangle 4">
            <a:extLst>
              <a:ext uri="{FF2B5EF4-FFF2-40B4-BE49-F238E27FC236}">
                <a16:creationId xmlns:a16="http://schemas.microsoft.com/office/drawing/2014/main" id="{20477DA8-7F9F-83B4-3DAA-0C4ABEDAE49A}"/>
              </a:ext>
            </a:extLst>
          </p:cNvPr>
          <p:cNvSpPr>
            <a:spLocks noGrp="1" noChangeArrowheads="1"/>
          </p:cNvSpPr>
          <p:nvPr>
            <p:ph type="body" idx="1"/>
          </p:nvPr>
        </p:nvSpPr>
        <p:spPr bwMode="auto">
          <a:xfrm>
            <a:off x="457200" y="3068638"/>
            <a:ext cx="82296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pic>
        <p:nvPicPr>
          <p:cNvPr id="318469" name="Picture 5">
            <a:extLst>
              <a:ext uri="{FF2B5EF4-FFF2-40B4-BE49-F238E27FC236}">
                <a16:creationId xmlns:a16="http://schemas.microsoft.com/office/drawing/2014/main" id="{F2DC708C-F045-53BD-177E-8465CEA553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51500" y="0"/>
            <a:ext cx="3492500" cy="213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85967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rtl="0" fontAlgn="base">
        <a:spcBef>
          <a:spcPct val="0"/>
        </a:spcBef>
        <a:spcAft>
          <a:spcPct val="0"/>
        </a:spcAft>
        <a:defRPr sz="4000" b="1" kern="1200">
          <a:solidFill>
            <a:srgbClr val="009790"/>
          </a:solidFill>
          <a:latin typeface="+mj-lt"/>
          <a:ea typeface="+mj-ea"/>
          <a:cs typeface="+mj-cs"/>
        </a:defRPr>
      </a:lvl1pPr>
      <a:lvl2pPr algn="l" rtl="0" fontAlgn="base">
        <a:spcBef>
          <a:spcPct val="0"/>
        </a:spcBef>
        <a:spcAft>
          <a:spcPct val="0"/>
        </a:spcAft>
        <a:defRPr sz="4000" b="1">
          <a:solidFill>
            <a:srgbClr val="009790"/>
          </a:solidFill>
          <a:latin typeface="Arial" panose="020B0604020202020204" pitchFamily="34" charset="0"/>
        </a:defRPr>
      </a:lvl2pPr>
      <a:lvl3pPr algn="l" rtl="0" fontAlgn="base">
        <a:spcBef>
          <a:spcPct val="0"/>
        </a:spcBef>
        <a:spcAft>
          <a:spcPct val="0"/>
        </a:spcAft>
        <a:defRPr sz="4000" b="1">
          <a:solidFill>
            <a:srgbClr val="009790"/>
          </a:solidFill>
          <a:latin typeface="Arial" panose="020B0604020202020204" pitchFamily="34" charset="0"/>
        </a:defRPr>
      </a:lvl3pPr>
      <a:lvl4pPr algn="l" rtl="0" fontAlgn="base">
        <a:spcBef>
          <a:spcPct val="0"/>
        </a:spcBef>
        <a:spcAft>
          <a:spcPct val="0"/>
        </a:spcAft>
        <a:defRPr sz="4000" b="1">
          <a:solidFill>
            <a:srgbClr val="009790"/>
          </a:solidFill>
          <a:latin typeface="Arial" panose="020B0604020202020204" pitchFamily="34" charset="0"/>
        </a:defRPr>
      </a:lvl4pPr>
      <a:lvl5pPr algn="l" rtl="0" fontAlgn="base">
        <a:spcBef>
          <a:spcPct val="0"/>
        </a:spcBef>
        <a:spcAft>
          <a:spcPct val="0"/>
        </a:spcAft>
        <a:defRPr sz="4000" b="1">
          <a:solidFill>
            <a:srgbClr val="009790"/>
          </a:solidFill>
          <a:latin typeface="Arial" panose="020B0604020202020204" pitchFamily="34" charset="0"/>
        </a:defRPr>
      </a:lvl5pPr>
      <a:lvl6pPr marL="457200" algn="l" rtl="0" fontAlgn="base">
        <a:spcBef>
          <a:spcPct val="0"/>
        </a:spcBef>
        <a:spcAft>
          <a:spcPct val="0"/>
        </a:spcAft>
        <a:defRPr sz="4000" b="1">
          <a:solidFill>
            <a:srgbClr val="009790"/>
          </a:solidFill>
          <a:latin typeface="Arial" panose="020B0604020202020204" pitchFamily="34" charset="0"/>
        </a:defRPr>
      </a:lvl6pPr>
      <a:lvl7pPr marL="914400" algn="l" rtl="0" fontAlgn="base">
        <a:spcBef>
          <a:spcPct val="0"/>
        </a:spcBef>
        <a:spcAft>
          <a:spcPct val="0"/>
        </a:spcAft>
        <a:defRPr sz="4000" b="1">
          <a:solidFill>
            <a:srgbClr val="009790"/>
          </a:solidFill>
          <a:latin typeface="Arial" panose="020B0604020202020204" pitchFamily="34" charset="0"/>
        </a:defRPr>
      </a:lvl7pPr>
      <a:lvl8pPr marL="1371600" algn="l" rtl="0" fontAlgn="base">
        <a:spcBef>
          <a:spcPct val="0"/>
        </a:spcBef>
        <a:spcAft>
          <a:spcPct val="0"/>
        </a:spcAft>
        <a:defRPr sz="4000" b="1">
          <a:solidFill>
            <a:srgbClr val="009790"/>
          </a:solidFill>
          <a:latin typeface="Arial" panose="020B0604020202020204" pitchFamily="34" charset="0"/>
        </a:defRPr>
      </a:lvl8pPr>
      <a:lvl9pPr marL="1828800" algn="l" rtl="0" fontAlgn="base">
        <a:spcBef>
          <a:spcPct val="0"/>
        </a:spcBef>
        <a:spcAft>
          <a:spcPct val="0"/>
        </a:spcAft>
        <a:defRPr sz="4000" b="1">
          <a:solidFill>
            <a:srgbClr val="009790"/>
          </a:solidFill>
          <a:latin typeface="Arial" panose="020B0604020202020204" pitchFamily="34" charset="0"/>
        </a:defRPr>
      </a:lvl9pPr>
    </p:titleStyle>
    <p:bodyStyle>
      <a:lvl1pPr marL="342900" indent="-342900" algn="l" rtl="0" fontAlgn="base">
        <a:spcBef>
          <a:spcPct val="20000"/>
        </a:spcBef>
        <a:spcAft>
          <a:spcPct val="0"/>
        </a:spcAft>
        <a:buBlip>
          <a:blip r:embed="rId15"/>
        </a:buBlip>
        <a:defRPr sz="2000" kern="1200">
          <a:solidFill>
            <a:schemeClr val="tx1"/>
          </a:solidFill>
          <a:latin typeface="+mn-lt"/>
          <a:ea typeface="+mn-ea"/>
          <a:cs typeface="+mn-cs"/>
        </a:defRPr>
      </a:lvl1pPr>
      <a:lvl2pPr marL="742950" indent="-285750" algn="l" rtl="0" fontAlgn="base">
        <a:spcBef>
          <a:spcPct val="20000"/>
        </a:spcBef>
        <a:spcAft>
          <a:spcPct val="0"/>
        </a:spcAft>
        <a:buChar char="•"/>
        <a:defRPr sz="20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7.xml"/><Relationship Id="rId4" Type="http://schemas.openxmlformats.org/officeDocument/2006/relationships/image" Target="../media/image54.jpeg"/></Relationships>
</file>

<file path=ppt/slides/_rels/slide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7.xml"/><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71.xm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7.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slideLayout" Target="../slideLayouts/slideLayout60.xml"/><Relationship Id="rId5" Type="http://schemas.openxmlformats.org/officeDocument/2006/relationships/image" Target="../media/image73.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2.xml"/><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5.jpeg"/><Relationship Id="rId1" Type="http://schemas.openxmlformats.org/officeDocument/2006/relationships/slideLayout" Target="../slideLayouts/slideLayout7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2.xml"/><Relationship Id="rId4" Type="http://schemas.openxmlformats.org/officeDocument/2006/relationships/image" Target="../media/image86.svg"/></Relationships>
</file>

<file path=ppt/slides/_rels/slide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8" Type="http://schemas.openxmlformats.org/officeDocument/2006/relationships/hyperlink" Target="http://www.duurzaamderondevenen.nl/" TargetMode="External"/><Relationship Id="rId3" Type="http://schemas.openxmlformats.org/officeDocument/2006/relationships/image" Target="../media/image88.png"/><Relationship Id="rId7" Type="http://schemas.openxmlformats.org/officeDocument/2006/relationships/hyperlink" Target="mailto:duurzaam@derondevenen.nl" TargetMode="External"/><Relationship Id="rId2" Type="http://schemas.openxmlformats.org/officeDocument/2006/relationships/image" Target="../media/image75.jpeg"/><Relationship Id="rId1" Type="http://schemas.openxmlformats.org/officeDocument/2006/relationships/slideLayout" Target="../slideLayouts/slideLayout72.xml"/><Relationship Id="rId6" Type="http://schemas.openxmlformats.org/officeDocument/2006/relationships/image" Target="../media/image90.png"/><Relationship Id="rId5" Type="http://schemas.openxmlformats.org/officeDocument/2006/relationships/image" Target="../media/image73.png"/><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7.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png"/><Relationship Id="rId1" Type="http://schemas.openxmlformats.org/officeDocument/2006/relationships/slideLayout" Target="../slideLayouts/slideLayout71.xml"/><Relationship Id="rId5" Type="http://schemas.openxmlformats.org/officeDocument/2006/relationships/image" Target="../media/image73.pn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png"/><Relationship Id="rId1" Type="http://schemas.openxmlformats.org/officeDocument/2006/relationships/slideLayout" Target="../slideLayouts/slideLayout89.xml"/><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png"/><Relationship Id="rId1" Type="http://schemas.openxmlformats.org/officeDocument/2006/relationships/slideLayout" Target="../slideLayouts/slideLayout8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png"/><Relationship Id="rId1" Type="http://schemas.openxmlformats.org/officeDocument/2006/relationships/slideLayout" Target="../slideLayouts/slideLayout89.xml"/><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png"/><Relationship Id="rId1" Type="http://schemas.openxmlformats.org/officeDocument/2006/relationships/slideLayout" Target="../slideLayouts/slideLayout89.xml"/><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png"/><Relationship Id="rId1" Type="http://schemas.openxmlformats.org/officeDocument/2006/relationships/slideLayout" Target="../slideLayouts/slideLayout89.xml"/><Relationship Id="rId5" Type="http://schemas.openxmlformats.org/officeDocument/2006/relationships/image" Target="../media/image2.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png"/><Relationship Id="rId1" Type="http://schemas.openxmlformats.org/officeDocument/2006/relationships/slideLayout" Target="../slideLayouts/slideLayout89.xml"/><Relationship Id="rId5" Type="http://schemas.openxmlformats.org/officeDocument/2006/relationships/image" Target="../media/image95.emf"/><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png"/><Relationship Id="rId1" Type="http://schemas.openxmlformats.org/officeDocument/2006/relationships/slideLayout" Target="../slideLayouts/slideLayout89.xml"/><Relationship Id="rId6" Type="http://schemas.openxmlformats.org/officeDocument/2006/relationships/image" Target="../media/image96.png"/><Relationship Id="rId5" Type="http://schemas.openxmlformats.org/officeDocument/2006/relationships/image" Target="../media/image95.emf"/><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89.xml"/><Relationship Id="rId6" Type="http://schemas.openxmlformats.org/officeDocument/2006/relationships/image" Target="../media/image96.png"/><Relationship Id="rId5" Type="http://schemas.openxmlformats.org/officeDocument/2006/relationships/image" Target="../media/image95.emf"/><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53.png"/><Relationship Id="rId7"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89.xml"/><Relationship Id="rId6" Type="http://schemas.openxmlformats.org/officeDocument/2006/relationships/image" Target="../media/image96.png"/><Relationship Id="rId5" Type="http://schemas.openxmlformats.org/officeDocument/2006/relationships/image" Target="../media/image95.emf"/><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7.xml"/><Relationship Id="rId4" Type="http://schemas.openxmlformats.org/officeDocument/2006/relationships/image" Target="../media/image54.jpeg"/></Relationships>
</file>

<file path=ppt/slides/_rels/slide40.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53.png"/><Relationship Id="rId7"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89.xml"/><Relationship Id="rId6" Type="http://schemas.openxmlformats.org/officeDocument/2006/relationships/image" Target="../media/image96.png"/><Relationship Id="rId5" Type="http://schemas.openxmlformats.org/officeDocument/2006/relationships/image" Target="../media/image95.emf"/><Relationship Id="rId4" Type="http://schemas.openxmlformats.org/officeDocument/2006/relationships/image" Target="../media/image92.png"/><Relationship Id="rId9"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53.png"/><Relationship Id="rId7"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89.xml"/><Relationship Id="rId6" Type="http://schemas.openxmlformats.org/officeDocument/2006/relationships/image" Target="../media/image96.png"/><Relationship Id="rId5" Type="http://schemas.openxmlformats.org/officeDocument/2006/relationships/image" Target="../media/image95.emf"/><Relationship Id="rId10" Type="http://schemas.openxmlformats.org/officeDocument/2006/relationships/image" Target="../media/image100.png"/><Relationship Id="rId4" Type="http://schemas.openxmlformats.org/officeDocument/2006/relationships/image" Target="../media/image92.png"/><Relationship Id="rId9"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53.png"/><Relationship Id="rId7"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89.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emf"/><Relationship Id="rId10" Type="http://schemas.openxmlformats.org/officeDocument/2006/relationships/image" Target="../media/image100.png"/><Relationship Id="rId4" Type="http://schemas.openxmlformats.org/officeDocument/2006/relationships/image" Target="../media/image92.png"/><Relationship Id="rId9" Type="http://schemas.openxmlformats.org/officeDocument/2006/relationships/image" Target="../media/image99.png"/></Relationships>
</file>

<file path=ppt/slides/_rels/slide43.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5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1.png"/><Relationship Id="rId1" Type="http://schemas.openxmlformats.org/officeDocument/2006/relationships/slideLayout" Target="../slideLayouts/slideLayout89.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emf"/><Relationship Id="rId10" Type="http://schemas.openxmlformats.org/officeDocument/2006/relationships/image" Target="../media/image100.png"/><Relationship Id="rId4" Type="http://schemas.openxmlformats.org/officeDocument/2006/relationships/image" Target="../media/image92.png"/><Relationship Id="rId9"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png"/><Relationship Id="rId1" Type="http://schemas.openxmlformats.org/officeDocument/2006/relationships/slideLayout" Target="../slideLayouts/slideLayout89.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png"/><Relationship Id="rId1" Type="http://schemas.openxmlformats.org/officeDocument/2006/relationships/slideLayout" Target="../slideLayouts/slideLayout89.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7.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png"/><Relationship Id="rId1" Type="http://schemas.openxmlformats.org/officeDocument/2006/relationships/slideLayout" Target="../slideLayouts/slideLayout71.xml"/><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7.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png"/><Relationship Id="rId1" Type="http://schemas.openxmlformats.org/officeDocument/2006/relationships/slideLayout" Target="../slideLayouts/slideLayout71.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png"/><Relationship Id="rId1" Type="http://schemas.openxmlformats.org/officeDocument/2006/relationships/slideLayout" Target="../slideLayouts/slideLayout71.xml"/><Relationship Id="rId4" Type="http://schemas.openxmlformats.org/officeDocument/2006/relationships/image" Target="../media/image5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7.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png"/><Relationship Id="rId1" Type="http://schemas.openxmlformats.org/officeDocument/2006/relationships/slideLayout" Target="../slideLayouts/slideLayout82.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7.xml"/><Relationship Id="rId4" Type="http://schemas.openxmlformats.org/officeDocument/2006/relationships/image" Target="../media/image54.jpe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png"/><Relationship Id="rId1" Type="http://schemas.openxmlformats.org/officeDocument/2006/relationships/slideLayout" Target="../slideLayouts/slideLayout71.xml"/><Relationship Id="rId4" Type="http://schemas.openxmlformats.org/officeDocument/2006/relationships/image" Target="../media/image5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1B8AC-2F88-FEE6-BE38-9C66660E3838}"/>
              </a:ext>
            </a:extLst>
          </p:cNvPr>
          <p:cNvSpPr>
            <a:spLocks noGrp="1"/>
          </p:cNvSpPr>
          <p:nvPr>
            <p:ph type="ctrTitle"/>
          </p:nvPr>
        </p:nvSpPr>
        <p:spPr>
          <a:xfrm>
            <a:off x="-144979" y="4594830"/>
            <a:ext cx="9433958" cy="2263170"/>
          </a:xfrm>
        </p:spPr>
        <p:txBody>
          <a:bodyPr anchor="ctr">
            <a:noAutofit/>
          </a:bodyPr>
          <a:lstStyle/>
          <a:p>
            <a:r>
              <a:rPr lang="nl-NL" sz="4400" b="1" dirty="0">
                <a:solidFill>
                  <a:schemeClr val="bg1"/>
                </a:solidFill>
              </a:rPr>
              <a:t>Toekomst</a:t>
            </a:r>
            <a:r>
              <a:rPr lang="nl-NL" sz="4400" dirty="0"/>
              <a:t>bestendig bedrijventerrein Mijdrecht</a:t>
            </a:r>
            <a:br>
              <a:rPr lang="nl-NL" sz="4400" dirty="0"/>
            </a:br>
            <a:r>
              <a:rPr lang="nl-NL" sz="4400" dirty="0"/>
              <a:t>13 februari 2024</a:t>
            </a:r>
            <a:endParaRPr lang="nl-NL" sz="4400" b="1" dirty="0">
              <a:solidFill>
                <a:schemeClr val="bg1"/>
              </a:solidFill>
            </a:endParaRPr>
          </a:p>
        </p:txBody>
      </p:sp>
      <p:pic>
        <p:nvPicPr>
          <p:cNvPr id="8" name="Afbeelding 7" descr="Afbeelding met Luchtfotografie, buitenshuis, gras, Vogelperspectief">
            <a:extLst>
              <a:ext uri="{FF2B5EF4-FFF2-40B4-BE49-F238E27FC236}">
                <a16:creationId xmlns:a16="http://schemas.microsoft.com/office/drawing/2014/main" id="{00AAB3CD-86DD-5431-F54A-0953EAB4D095}"/>
              </a:ext>
            </a:extLst>
          </p:cNvPr>
          <p:cNvPicPr>
            <a:picLocks noChangeAspect="1"/>
          </p:cNvPicPr>
          <p:nvPr/>
        </p:nvPicPr>
        <p:blipFill rotWithShape="1">
          <a:blip r:embed="rId2">
            <a:extLst>
              <a:ext uri="{28A0092B-C50C-407E-A947-70E740481C1C}">
                <a14:useLocalDpi xmlns:a14="http://schemas.microsoft.com/office/drawing/2010/main" val="0"/>
              </a:ext>
            </a:extLst>
          </a:blip>
          <a:srcRect b="21688"/>
          <a:stretch/>
        </p:blipFill>
        <p:spPr>
          <a:xfrm>
            <a:off x="-1562" y="0"/>
            <a:ext cx="9144000" cy="4780245"/>
          </a:xfrm>
          <a:prstGeom prst="rect">
            <a:avLst/>
          </a:prstGeom>
        </p:spPr>
      </p:pic>
      <p:sp>
        <p:nvSpPr>
          <p:cNvPr id="13" name="Ovaal 12">
            <a:extLst>
              <a:ext uri="{FF2B5EF4-FFF2-40B4-BE49-F238E27FC236}">
                <a16:creationId xmlns:a16="http://schemas.microsoft.com/office/drawing/2014/main" id="{F39DCA57-16E9-BC8E-8B28-403377484C79}"/>
              </a:ext>
            </a:extLst>
          </p:cNvPr>
          <p:cNvSpPr/>
          <p:nvPr/>
        </p:nvSpPr>
        <p:spPr>
          <a:xfrm>
            <a:off x="-775867"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5" name="Ovaal 14">
            <a:extLst>
              <a:ext uri="{FF2B5EF4-FFF2-40B4-BE49-F238E27FC236}">
                <a16:creationId xmlns:a16="http://schemas.microsoft.com/office/drawing/2014/main" id="{D14B95DD-26DA-F58F-522C-43D76F43B68D}"/>
              </a:ext>
            </a:extLst>
          </p:cNvPr>
          <p:cNvSpPr/>
          <p:nvPr/>
        </p:nvSpPr>
        <p:spPr>
          <a:xfrm>
            <a:off x="5595730"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 ">
            <a:extLst>
              <a:ext uri="{FF2B5EF4-FFF2-40B4-BE49-F238E27FC236}">
                <a16:creationId xmlns:a16="http://schemas.microsoft.com/office/drawing/2014/main" id="{6FF234B6-CF2E-F178-D701-6F4FE656B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95" y="163821"/>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en fotobeschrijving beschikbaar.">
            <a:extLst>
              <a:ext uri="{FF2B5EF4-FFF2-40B4-BE49-F238E27FC236}">
                <a16:creationId xmlns:a16="http://schemas.microsoft.com/office/drawing/2014/main" id="{B54A476F-094E-E81E-B489-8B2A7AB0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96" y="116631"/>
            <a:ext cx="1733178" cy="173317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6F41713-4B0E-83BE-6AF6-4FCCA2531B6B}"/>
              </a:ext>
            </a:extLst>
          </p:cNvPr>
          <p:cNvSpPr txBox="1"/>
          <p:nvPr/>
        </p:nvSpPr>
        <p:spPr>
          <a:xfrm>
            <a:off x="2915816" y="2737059"/>
            <a:ext cx="3312368" cy="923330"/>
          </a:xfrm>
          <a:prstGeom prst="rect">
            <a:avLst/>
          </a:prstGeom>
          <a:noFill/>
        </p:spPr>
        <p:txBody>
          <a:bodyPr wrap="square" rtlCol="0">
            <a:spAutoFit/>
          </a:bodyPr>
          <a:lstStyle/>
          <a:p>
            <a:r>
              <a:rPr lang="nl-NL" sz="5400" dirty="0"/>
              <a:t>WELKOM</a:t>
            </a:r>
          </a:p>
        </p:txBody>
      </p:sp>
    </p:spTree>
    <p:extLst>
      <p:ext uri="{BB962C8B-B14F-4D97-AF65-F5344CB8AC3E}">
        <p14:creationId xmlns:p14="http://schemas.microsoft.com/office/powerpoint/2010/main" val="3935184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2F4E56F-6CDD-715C-3186-BC6D271AB86F}"/>
              </a:ext>
            </a:extLst>
          </p:cNvPr>
          <p:cNvSpPr>
            <a:spLocks noGrp="1"/>
          </p:cNvSpPr>
          <p:nvPr>
            <p:ph type="sldNum" sz="quarter" idx="4"/>
          </p:nvPr>
        </p:nvSpPr>
        <p:spPr/>
        <p:txBody>
          <a:bodyPr/>
          <a:lstStyle/>
          <a:p>
            <a:pPr defTabSz="685800" fontAlgn="auto">
              <a:spcBef>
                <a:spcPts val="0"/>
              </a:spcBef>
              <a:spcAft>
                <a:spcPts val="0"/>
              </a:spcAft>
            </a:pPr>
            <a:fld id="{9AB2EAF3-F5E0-404A-912E-9CDA5D39FC67}" type="slidenum">
              <a:rPr lang="nl-NL" b="0">
                <a:solidFill>
                  <a:prstClr val="black"/>
                </a:solidFill>
              </a:rPr>
              <a:pPr defTabSz="685800" fontAlgn="auto">
                <a:spcBef>
                  <a:spcPts val="0"/>
                </a:spcBef>
                <a:spcAft>
                  <a:spcPts val="0"/>
                </a:spcAft>
              </a:pPr>
              <a:t>10</a:t>
            </a:fld>
            <a:endParaRPr lang="nl-NL" b="0" dirty="0">
              <a:solidFill>
                <a:prstClr val="black"/>
              </a:solidFill>
            </a:endParaRPr>
          </a:p>
        </p:txBody>
      </p:sp>
      <p:pic>
        <p:nvPicPr>
          <p:cNvPr id="14" name="Afbeelding 13">
            <a:extLst>
              <a:ext uri="{FF2B5EF4-FFF2-40B4-BE49-F238E27FC236}">
                <a16:creationId xmlns:a16="http://schemas.microsoft.com/office/drawing/2014/main" id="{E658487D-5713-49DE-97EE-A5E008696018}"/>
              </a:ext>
            </a:extLst>
          </p:cNvPr>
          <p:cNvPicPr>
            <a:picLocks noChangeAspect="1"/>
          </p:cNvPicPr>
          <p:nvPr/>
        </p:nvPicPr>
        <p:blipFill>
          <a:blip r:embed="rId2"/>
          <a:stretch>
            <a:fillRect/>
          </a:stretch>
        </p:blipFill>
        <p:spPr>
          <a:xfrm>
            <a:off x="649765" y="975910"/>
            <a:ext cx="8366603" cy="4617986"/>
          </a:xfrm>
          <a:prstGeom prst="rect">
            <a:avLst/>
          </a:prstGeom>
        </p:spPr>
      </p:pic>
    </p:spTree>
    <p:extLst>
      <p:ext uri="{BB962C8B-B14F-4D97-AF65-F5344CB8AC3E}">
        <p14:creationId xmlns:p14="http://schemas.microsoft.com/office/powerpoint/2010/main" val="660323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0B524347-9B12-45CA-9E2D-5578678F73DC}"/>
              </a:ext>
            </a:extLst>
          </p:cNvPr>
          <p:cNvSpPr>
            <a:spLocks noChangeArrowheads="1"/>
          </p:cNvSpPr>
          <p:nvPr/>
        </p:nvSpPr>
        <p:spPr bwMode="auto">
          <a:xfrm>
            <a:off x="650035" y="1140496"/>
            <a:ext cx="6309356" cy="42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hangingPunct="0">
              <a:spcBef>
                <a:spcPct val="0"/>
              </a:spcBef>
            </a:pPr>
            <a:r>
              <a:rPr lang="nl-NL" altLang="nl-NL" sz="1500" dirty="0">
                <a:solidFill>
                  <a:prstClr val="black"/>
                </a:solidFill>
                <a:latin typeface="Calibri" panose="020F0502020204030204" pitchFamily="34" charset="0"/>
                <a:ea typeface="Calibri" panose="020F0502020204030204" pitchFamily="34" charset="0"/>
                <a:cs typeface="Times New Roman" panose="02020603050405020304" pitchFamily="18" charset="0"/>
              </a:rPr>
              <a:t>BENCHMARK WAARDE BEDRIJVENTERREINEN: FUNCTIONEEL GROOTSCHALIG</a:t>
            </a:r>
            <a:endParaRPr lang="nl-NL" altLang="nl-NL" sz="825" b="0" i="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eaLnBrk="0" hangingPunct="0">
              <a:spcBef>
                <a:spcPct val="0"/>
              </a:spcBef>
            </a:pPr>
            <a:endParaRPr lang="nl-NL" altLang="nl-NL" sz="825" b="0" i="1" dirty="0">
              <a:solidFill>
                <a:prstClr val="black"/>
              </a:solidFill>
              <a:latin typeface="Calibri" panose="020F0502020204030204" pitchFamily="34" charset="0"/>
              <a:cs typeface="Times New Roman" panose="02020603050405020304" pitchFamily="18" charset="0"/>
            </a:endParaRPr>
          </a:p>
        </p:txBody>
      </p:sp>
      <p:graphicFrame>
        <p:nvGraphicFramePr>
          <p:cNvPr id="7" name="Tabel 6">
            <a:extLst>
              <a:ext uri="{FF2B5EF4-FFF2-40B4-BE49-F238E27FC236}">
                <a16:creationId xmlns:a16="http://schemas.microsoft.com/office/drawing/2014/main" id="{084651B2-CB01-42CD-A5B6-BDD176AD5C48}"/>
              </a:ext>
            </a:extLst>
          </p:cNvPr>
          <p:cNvGraphicFramePr>
            <a:graphicFrameLocks noGrp="1"/>
          </p:cNvGraphicFramePr>
          <p:nvPr/>
        </p:nvGraphicFramePr>
        <p:xfrm>
          <a:off x="767482" y="1638804"/>
          <a:ext cx="4214275" cy="1331595"/>
        </p:xfrm>
        <a:graphic>
          <a:graphicData uri="http://schemas.openxmlformats.org/drawingml/2006/table">
            <a:tbl>
              <a:tblPr>
                <a:tableStyleId>{5C22544A-7EE6-4342-B048-85BDC9FD1C3A}</a:tableStyleId>
              </a:tblPr>
              <a:tblGrid>
                <a:gridCol w="1281127">
                  <a:extLst>
                    <a:ext uri="{9D8B030D-6E8A-4147-A177-3AD203B41FA5}">
                      <a16:colId xmlns:a16="http://schemas.microsoft.com/office/drawing/2014/main" val="4090563832"/>
                    </a:ext>
                  </a:extLst>
                </a:gridCol>
                <a:gridCol w="830458">
                  <a:extLst>
                    <a:ext uri="{9D8B030D-6E8A-4147-A177-3AD203B41FA5}">
                      <a16:colId xmlns:a16="http://schemas.microsoft.com/office/drawing/2014/main" val="1293194094"/>
                    </a:ext>
                  </a:extLst>
                </a:gridCol>
                <a:gridCol w="258792">
                  <a:extLst>
                    <a:ext uri="{9D8B030D-6E8A-4147-A177-3AD203B41FA5}">
                      <a16:colId xmlns:a16="http://schemas.microsoft.com/office/drawing/2014/main" val="1882850918"/>
                    </a:ext>
                  </a:extLst>
                </a:gridCol>
                <a:gridCol w="272612">
                  <a:extLst>
                    <a:ext uri="{9D8B030D-6E8A-4147-A177-3AD203B41FA5}">
                      <a16:colId xmlns:a16="http://schemas.microsoft.com/office/drawing/2014/main" val="941920491"/>
                    </a:ext>
                  </a:extLst>
                </a:gridCol>
                <a:gridCol w="509901">
                  <a:extLst>
                    <a:ext uri="{9D8B030D-6E8A-4147-A177-3AD203B41FA5}">
                      <a16:colId xmlns:a16="http://schemas.microsoft.com/office/drawing/2014/main" val="3628072204"/>
                    </a:ext>
                  </a:extLst>
                </a:gridCol>
                <a:gridCol w="446164">
                  <a:extLst>
                    <a:ext uri="{9D8B030D-6E8A-4147-A177-3AD203B41FA5}">
                      <a16:colId xmlns:a16="http://schemas.microsoft.com/office/drawing/2014/main" val="1672512572"/>
                    </a:ext>
                  </a:extLst>
                </a:gridCol>
                <a:gridCol w="615221">
                  <a:extLst>
                    <a:ext uri="{9D8B030D-6E8A-4147-A177-3AD203B41FA5}">
                      <a16:colId xmlns:a16="http://schemas.microsoft.com/office/drawing/2014/main" val="913800188"/>
                    </a:ext>
                  </a:extLst>
                </a:gridCol>
              </a:tblGrid>
              <a:tr h="137160">
                <a:tc gridSpan="2">
                  <a:txBody>
                    <a:bodyPr/>
                    <a:lstStyle/>
                    <a:p>
                      <a:pPr algn="l" fontAlgn="b"/>
                      <a:r>
                        <a:rPr lang="nl-NL" sz="800" u="none" strike="noStrike">
                          <a:effectLst/>
                        </a:rPr>
                        <a:t>Tweede ronde Waarde Bedrijventerrein</a:t>
                      </a:r>
                      <a:endParaRPr lang="nl-NL" sz="800" b="0" i="0" u="none" strike="noStrike">
                        <a:solidFill>
                          <a:srgbClr val="000000"/>
                        </a:solidFill>
                        <a:effectLst/>
                        <a:latin typeface="Calibri" panose="020F0502020204030204" pitchFamily="34" charset="0"/>
                      </a:endParaRPr>
                    </a:p>
                  </a:txBody>
                  <a:tcPr marL="5715" marR="5715" marT="5715" marB="0" anchor="b"/>
                </a:tc>
                <a:tc hMerge="1">
                  <a:txBody>
                    <a:bodyPr/>
                    <a:lstStyle/>
                    <a:p>
                      <a:endParaRPr lang="nl-NL"/>
                    </a:p>
                  </a:txBody>
                  <a:tcPr/>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905797538"/>
                  </a:ext>
                </a:extLst>
              </a:tr>
              <a:tr h="257175">
                <a:tc>
                  <a:txBody>
                    <a:bodyPr/>
                    <a:lstStyle/>
                    <a:p>
                      <a:pPr algn="l" fontAlgn="b"/>
                      <a:r>
                        <a:rPr lang="nl-NL" sz="800" u="sng" strike="noStrike">
                          <a:effectLst/>
                        </a:rPr>
                        <a:t>Bedrijventerrein</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Gemeente</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Bruto</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Netto</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Productie</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Verbruik</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Toegevoegde waarde</a:t>
                      </a:r>
                      <a:endParaRPr lang="nl-NL" sz="800" b="0" i="0" u="sng"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054563750"/>
                  </a:ext>
                </a:extLst>
              </a:tr>
              <a:tr h="137160">
                <a:tc>
                  <a:txBody>
                    <a:bodyPr/>
                    <a:lstStyle/>
                    <a:p>
                      <a:pPr algn="l" fontAlgn="b"/>
                      <a:r>
                        <a:rPr lang="nl-NL" sz="800" u="none" strike="noStrike">
                          <a:effectLst/>
                        </a:rPr>
                        <a:t>Vosdonk</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none" strike="noStrike">
                          <a:effectLst/>
                        </a:rPr>
                        <a:t>Etten-Leur</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365</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285</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2.730</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1.834</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0.896</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427610825"/>
                  </a:ext>
                </a:extLst>
              </a:tr>
              <a:tr h="137160">
                <a:tc>
                  <a:txBody>
                    <a:bodyPr/>
                    <a:lstStyle/>
                    <a:p>
                      <a:pPr algn="l" fontAlgn="b"/>
                      <a:r>
                        <a:rPr lang="nl-NL" sz="800" u="none" strike="noStrike">
                          <a:effectLst/>
                        </a:rPr>
                        <a:t>Havens</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none" strike="noStrike">
                          <a:effectLst/>
                        </a:rPr>
                        <a:t>Schiedam</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123</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101</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2.421</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1.666</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0.755</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09548638"/>
                  </a:ext>
                </a:extLst>
              </a:tr>
              <a:tr h="131445">
                <a:tc>
                  <a:txBody>
                    <a:bodyPr/>
                    <a:lstStyle/>
                    <a:p>
                      <a:pPr algn="l" fontAlgn="b"/>
                      <a:r>
                        <a:rPr lang="nl-NL" sz="800" u="none" strike="noStrike">
                          <a:effectLst/>
                        </a:rPr>
                        <a:t>Schiedistrict</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none" strike="noStrike">
                          <a:effectLst/>
                        </a:rPr>
                        <a:t>Schiedam</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107</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72</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2.254</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1.333</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0.973</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406653980"/>
                  </a:ext>
                </a:extLst>
              </a:tr>
              <a:tr h="257175">
                <a:tc>
                  <a:txBody>
                    <a:bodyPr/>
                    <a:lstStyle/>
                    <a:p>
                      <a:pPr algn="l" fontAlgn="b"/>
                      <a:r>
                        <a:rPr lang="nl-NL" sz="800" u="none" strike="noStrike">
                          <a:effectLst/>
                        </a:rPr>
                        <a:t>Mijdrecht</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none" strike="noStrike">
                          <a:effectLst/>
                        </a:rPr>
                        <a:t>De Ronde Venen</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175</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144</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1.156</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0.673</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0.483</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692443863"/>
                  </a:ext>
                </a:extLst>
              </a:tr>
              <a:tr h="137160">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4291910166"/>
                  </a:ext>
                </a:extLst>
              </a:tr>
              <a:tr h="137160">
                <a:tc>
                  <a:txBody>
                    <a:bodyPr/>
                    <a:lstStyle/>
                    <a:p>
                      <a:pPr algn="l" fontAlgn="b"/>
                      <a:r>
                        <a:rPr lang="nl-NL" sz="800" u="none" strike="noStrike">
                          <a:effectLst/>
                        </a:rPr>
                        <a:t>Gemiddelde</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193</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151</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2.468</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1.377</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dirty="0">
                          <a:effectLst/>
                        </a:rPr>
                        <a:t>0.777</a:t>
                      </a:r>
                      <a:endParaRPr lang="nl-NL" sz="8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026244834"/>
                  </a:ext>
                </a:extLst>
              </a:tr>
            </a:tbl>
          </a:graphicData>
        </a:graphic>
      </p:graphicFrame>
      <p:graphicFrame>
        <p:nvGraphicFramePr>
          <p:cNvPr id="11" name="Tabel 10">
            <a:extLst>
              <a:ext uri="{FF2B5EF4-FFF2-40B4-BE49-F238E27FC236}">
                <a16:creationId xmlns:a16="http://schemas.microsoft.com/office/drawing/2014/main" id="{9F830220-B986-40D8-B95E-D6F9E1E4A040}"/>
              </a:ext>
            </a:extLst>
          </p:cNvPr>
          <p:cNvGraphicFramePr>
            <a:graphicFrameLocks noGrp="1"/>
          </p:cNvGraphicFramePr>
          <p:nvPr/>
        </p:nvGraphicFramePr>
        <p:xfrm>
          <a:off x="767482" y="3132308"/>
          <a:ext cx="4019550" cy="1080135"/>
        </p:xfrm>
        <a:graphic>
          <a:graphicData uri="http://schemas.openxmlformats.org/drawingml/2006/table">
            <a:tbl>
              <a:tblPr>
                <a:tableStyleId>{5C22544A-7EE6-4342-B048-85BDC9FD1C3A}</a:tableStyleId>
              </a:tblPr>
              <a:tblGrid>
                <a:gridCol w="1438275">
                  <a:extLst>
                    <a:ext uri="{9D8B030D-6E8A-4147-A177-3AD203B41FA5}">
                      <a16:colId xmlns:a16="http://schemas.microsoft.com/office/drawing/2014/main" val="1992867756"/>
                    </a:ext>
                  </a:extLst>
                </a:gridCol>
                <a:gridCol w="552450">
                  <a:extLst>
                    <a:ext uri="{9D8B030D-6E8A-4147-A177-3AD203B41FA5}">
                      <a16:colId xmlns:a16="http://schemas.microsoft.com/office/drawing/2014/main" val="4113236479"/>
                    </a:ext>
                  </a:extLst>
                </a:gridCol>
                <a:gridCol w="333375">
                  <a:extLst>
                    <a:ext uri="{9D8B030D-6E8A-4147-A177-3AD203B41FA5}">
                      <a16:colId xmlns:a16="http://schemas.microsoft.com/office/drawing/2014/main" val="3879852999"/>
                    </a:ext>
                  </a:extLst>
                </a:gridCol>
                <a:gridCol w="428625">
                  <a:extLst>
                    <a:ext uri="{9D8B030D-6E8A-4147-A177-3AD203B41FA5}">
                      <a16:colId xmlns:a16="http://schemas.microsoft.com/office/drawing/2014/main" val="1525527363"/>
                    </a:ext>
                  </a:extLst>
                </a:gridCol>
                <a:gridCol w="657225">
                  <a:extLst>
                    <a:ext uri="{9D8B030D-6E8A-4147-A177-3AD203B41FA5}">
                      <a16:colId xmlns:a16="http://schemas.microsoft.com/office/drawing/2014/main" val="180261261"/>
                    </a:ext>
                  </a:extLst>
                </a:gridCol>
                <a:gridCol w="609600">
                  <a:extLst>
                    <a:ext uri="{9D8B030D-6E8A-4147-A177-3AD203B41FA5}">
                      <a16:colId xmlns:a16="http://schemas.microsoft.com/office/drawing/2014/main" val="2792759653"/>
                    </a:ext>
                  </a:extLst>
                </a:gridCol>
              </a:tblGrid>
              <a:tr h="257175">
                <a:tc>
                  <a:txBody>
                    <a:bodyPr/>
                    <a:lstStyle/>
                    <a:p>
                      <a:pPr algn="l" fontAlgn="b"/>
                      <a:r>
                        <a:rPr lang="nl-NL" sz="800" u="sng" strike="noStrike">
                          <a:effectLst/>
                        </a:rPr>
                        <a:t>Bedrijventerrein</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Vestigingen</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WP</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Gem. WP</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Gem. BVO/WP</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Gem. TW/WP</a:t>
                      </a:r>
                      <a:endParaRPr lang="nl-NL" sz="800" b="0" i="0" u="sng"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536542891"/>
                  </a:ext>
                </a:extLst>
              </a:tr>
              <a:tr h="137160">
                <a:tc>
                  <a:txBody>
                    <a:bodyPr/>
                    <a:lstStyle/>
                    <a:p>
                      <a:pPr algn="l" fontAlgn="b"/>
                      <a:r>
                        <a:rPr lang="nl-NL" sz="800" u="none" strike="noStrike">
                          <a:effectLst/>
                        </a:rPr>
                        <a:t>Vosdonk</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530</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8773</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dirty="0">
                          <a:effectLst/>
                        </a:rPr>
                        <a:t>17</a:t>
                      </a:r>
                      <a:endParaRPr lang="nl-NL" sz="8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143</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102173</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309943406"/>
                  </a:ext>
                </a:extLst>
              </a:tr>
              <a:tr h="137160">
                <a:tc>
                  <a:txBody>
                    <a:bodyPr/>
                    <a:lstStyle/>
                    <a:p>
                      <a:pPr algn="l" fontAlgn="b"/>
                      <a:r>
                        <a:rPr lang="nl-NL" sz="800" u="none" strike="noStrike">
                          <a:effectLst/>
                        </a:rPr>
                        <a:t>Havens</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226</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8214</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36</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46</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91907</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775073097"/>
                  </a:ext>
                </a:extLst>
              </a:tr>
              <a:tr h="137160">
                <a:tc>
                  <a:txBody>
                    <a:bodyPr/>
                    <a:lstStyle/>
                    <a:p>
                      <a:pPr algn="l" fontAlgn="b"/>
                      <a:r>
                        <a:rPr lang="nl-NL" sz="800" u="none" strike="noStrike">
                          <a:effectLst/>
                        </a:rPr>
                        <a:t>Schiedistrict</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448</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7572</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17</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59</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121593</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329864342"/>
                  </a:ext>
                </a:extLst>
              </a:tr>
              <a:tr h="137160">
                <a:tc>
                  <a:txBody>
                    <a:bodyPr/>
                    <a:lstStyle/>
                    <a:p>
                      <a:pPr algn="l" fontAlgn="b"/>
                      <a:r>
                        <a:rPr lang="nl-NL" sz="800" u="none" strike="noStrike">
                          <a:effectLst/>
                        </a:rPr>
                        <a:t>Mijdrecht</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554</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5350</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10</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117</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90336</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794062063"/>
                  </a:ext>
                </a:extLst>
              </a:tr>
              <a:tr h="137160">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742229034"/>
                  </a:ext>
                </a:extLst>
              </a:tr>
              <a:tr h="137160">
                <a:tc>
                  <a:txBody>
                    <a:bodyPr/>
                    <a:lstStyle/>
                    <a:p>
                      <a:pPr algn="l" fontAlgn="b"/>
                      <a:r>
                        <a:rPr lang="nl-NL" sz="800" u="none" strike="noStrike">
                          <a:effectLst/>
                        </a:rPr>
                        <a:t>Gemiddelde</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440</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7477</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20</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91</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dirty="0">
                          <a:effectLst/>
                        </a:rPr>
                        <a:t>101502</a:t>
                      </a:r>
                      <a:endParaRPr lang="nl-NL" sz="8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4228687002"/>
                  </a:ext>
                </a:extLst>
              </a:tr>
            </a:tbl>
          </a:graphicData>
        </a:graphic>
      </p:graphicFrame>
      <p:graphicFrame>
        <p:nvGraphicFramePr>
          <p:cNvPr id="12" name="Tabel 11">
            <a:extLst>
              <a:ext uri="{FF2B5EF4-FFF2-40B4-BE49-F238E27FC236}">
                <a16:creationId xmlns:a16="http://schemas.microsoft.com/office/drawing/2014/main" id="{1540FED0-33DB-4747-A027-113C056168C9}"/>
              </a:ext>
            </a:extLst>
          </p:cNvPr>
          <p:cNvGraphicFramePr>
            <a:graphicFrameLocks noGrp="1"/>
          </p:cNvGraphicFramePr>
          <p:nvPr/>
        </p:nvGraphicFramePr>
        <p:xfrm>
          <a:off x="767482" y="4374351"/>
          <a:ext cx="3933825" cy="1331595"/>
        </p:xfrm>
        <a:graphic>
          <a:graphicData uri="http://schemas.openxmlformats.org/drawingml/2006/table">
            <a:tbl>
              <a:tblPr>
                <a:tableStyleId>{5C22544A-7EE6-4342-B048-85BDC9FD1C3A}</a:tableStyleId>
              </a:tblPr>
              <a:tblGrid>
                <a:gridCol w="1438275">
                  <a:extLst>
                    <a:ext uri="{9D8B030D-6E8A-4147-A177-3AD203B41FA5}">
                      <a16:colId xmlns:a16="http://schemas.microsoft.com/office/drawing/2014/main" val="1931913552"/>
                    </a:ext>
                  </a:extLst>
                </a:gridCol>
                <a:gridCol w="511564">
                  <a:extLst>
                    <a:ext uri="{9D8B030D-6E8A-4147-A177-3AD203B41FA5}">
                      <a16:colId xmlns:a16="http://schemas.microsoft.com/office/drawing/2014/main" val="1828252035"/>
                    </a:ext>
                  </a:extLst>
                </a:gridCol>
                <a:gridCol w="707636">
                  <a:extLst>
                    <a:ext uri="{9D8B030D-6E8A-4147-A177-3AD203B41FA5}">
                      <a16:colId xmlns:a16="http://schemas.microsoft.com/office/drawing/2014/main" val="956387883"/>
                    </a:ext>
                  </a:extLst>
                </a:gridCol>
                <a:gridCol w="819150">
                  <a:extLst>
                    <a:ext uri="{9D8B030D-6E8A-4147-A177-3AD203B41FA5}">
                      <a16:colId xmlns:a16="http://schemas.microsoft.com/office/drawing/2014/main" val="2837721190"/>
                    </a:ext>
                  </a:extLst>
                </a:gridCol>
                <a:gridCol w="457200">
                  <a:extLst>
                    <a:ext uri="{9D8B030D-6E8A-4147-A177-3AD203B41FA5}">
                      <a16:colId xmlns:a16="http://schemas.microsoft.com/office/drawing/2014/main" val="3670934080"/>
                    </a:ext>
                  </a:extLst>
                </a:gridCol>
              </a:tblGrid>
              <a:tr h="508635">
                <a:tc>
                  <a:txBody>
                    <a:bodyPr/>
                    <a:lstStyle/>
                    <a:p>
                      <a:pPr algn="l" fontAlgn="b"/>
                      <a:r>
                        <a:rPr lang="nl-NL" sz="800" u="sng" strike="noStrike">
                          <a:effectLst/>
                        </a:rPr>
                        <a:t>Bedrijventerrein</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a:effectLst/>
                        </a:rPr>
                        <a:t>Gem. prijs huur/koop</a:t>
                      </a:r>
                      <a:endParaRPr lang="nl-NL" sz="800" b="0" i="0" u="sng"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dirty="0">
                          <a:effectLst/>
                        </a:rPr>
                        <a:t>Gem. waarde/m²</a:t>
                      </a:r>
                      <a:endParaRPr lang="nl-NL" sz="800" b="0" i="0" u="sng"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dirty="0">
                          <a:effectLst/>
                        </a:rPr>
                        <a:t>Gem. grondwaarde/m²</a:t>
                      </a:r>
                      <a:endParaRPr lang="nl-NL" sz="800" b="0" i="0" u="sng"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nl-NL" sz="800" u="sng" strike="noStrike" dirty="0" err="1">
                          <a:effectLst/>
                        </a:rPr>
                        <a:t>PP_index</a:t>
                      </a:r>
                      <a:endParaRPr lang="nl-NL" sz="800" b="0" i="0" u="sng"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1486118"/>
                  </a:ext>
                </a:extLst>
              </a:tr>
              <a:tr h="137160">
                <a:tc>
                  <a:txBody>
                    <a:bodyPr/>
                    <a:lstStyle/>
                    <a:p>
                      <a:pPr algn="l" fontAlgn="b"/>
                      <a:r>
                        <a:rPr lang="nl-NL" sz="800" u="none" strike="noStrike">
                          <a:effectLst/>
                        </a:rPr>
                        <a:t>Vosdonk</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413478</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802</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493</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3.16</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587044835"/>
                  </a:ext>
                </a:extLst>
              </a:tr>
              <a:tr h="137160">
                <a:tc>
                  <a:txBody>
                    <a:bodyPr/>
                    <a:lstStyle/>
                    <a:p>
                      <a:pPr algn="l" fontAlgn="b"/>
                      <a:r>
                        <a:rPr lang="nl-NL" sz="800" u="none" strike="noStrike">
                          <a:effectLst/>
                        </a:rPr>
                        <a:t>Havens</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232500</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1443</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1689</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9.74</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153852542"/>
                  </a:ext>
                </a:extLst>
              </a:tr>
              <a:tr h="137160">
                <a:tc>
                  <a:txBody>
                    <a:bodyPr/>
                    <a:lstStyle/>
                    <a:p>
                      <a:pPr algn="l" fontAlgn="b"/>
                      <a:r>
                        <a:rPr lang="nl-NL" sz="800" u="none" strike="noStrike">
                          <a:effectLst/>
                        </a:rPr>
                        <a:t>Schiedistrict</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386800</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873</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844</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3.77</a:t>
                      </a:r>
                      <a:endParaRPr lang="nl-NL"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491215807"/>
                  </a:ext>
                </a:extLst>
              </a:tr>
              <a:tr h="137160">
                <a:tc>
                  <a:txBody>
                    <a:bodyPr/>
                    <a:lstStyle/>
                    <a:p>
                      <a:pPr algn="l" fontAlgn="b"/>
                      <a:r>
                        <a:rPr lang="nl-NL" sz="800" u="none" strike="noStrike">
                          <a:effectLst/>
                        </a:rPr>
                        <a:t>Mijdrecht</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394178</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1041</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1081</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dirty="0">
                          <a:effectLst/>
                        </a:rPr>
                        <a:t>2.87</a:t>
                      </a:r>
                      <a:endParaRPr lang="nl-NL" sz="8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763325113"/>
                  </a:ext>
                </a:extLst>
              </a:tr>
              <a:tr h="137160">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nl-NL" sz="8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904832541"/>
                  </a:ext>
                </a:extLst>
              </a:tr>
              <a:tr h="137160">
                <a:tc>
                  <a:txBody>
                    <a:bodyPr/>
                    <a:lstStyle/>
                    <a:p>
                      <a:pPr algn="l" fontAlgn="b"/>
                      <a:r>
                        <a:rPr lang="nl-NL" sz="800" u="none" strike="noStrike">
                          <a:effectLst/>
                        </a:rPr>
                        <a:t>Gemiddelde</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356739</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1040</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a:effectLst/>
                        </a:rPr>
                        <a:t>1027</a:t>
                      </a:r>
                      <a:endParaRPr lang="nl-NL"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nl-NL" sz="800" u="none" strike="noStrike" dirty="0">
                          <a:effectLst/>
                        </a:rPr>
                        <a:t>4.89</a:t>
                      </a:r>
                      <a:endParaRPr lang="nl-NL" sz="8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769816340"/>
                  </a:ext>
                </a:extLst>
              </a:tr>
            </a:tbl>
          </a:graphicData>
        </a:graphic>
      </p:graphicFrame>
      <p:sp>
        <p:nvSpPr>
          <p:cNvPr id="13" name="Tekstvak 12">
            <a:extLst>
              <a:ext uri="{FF2B5EF4-FFF2-40B4-BE49-F238E27FC236}">
                <a16:creationId xmlns:a16="http://schemas.microsoft.com/office/drawing/2014/main" id="{B09ECBB6-5B65-4EB7-BC7C-D664F3325F2F}"/>
              </a:ext>
            </a:extLst>
          </p:cNvPr>
          <p:cNvSpPr txBox="1"/>
          <p:nvPr/>
        </p:nvSpPr>
        <p:spPr>
          <a:xfrm>
            <a:off x="5253487" y="1638804"/>
            <a:ext cx="2633213" cy="3000821"/>
          </a:xfrm>
          <a:prstGeom prst="rect">
            <a:avLst/>
          </a:prstGeom>
          <a:noFill/>
        </p:spPr>
        <p:txBody>
          <a:bodyPr wrap="square" rtlCol="0">
            <a:spAutoFit/>
          </a:bodyPr>
          <a:lstStyle/>
          <a:p>
            <a:pPr defTabSz="685800" fontAlgn="auto">
              <a:spcBef>
                <a:spcPts val="0"/>
              </a:spcBef>
              <a:spcAft>
                <a:spcPts val="0"/>
              </a:spcAft>
            </a:pPr>
            <a:r>
              <a:rPr lang="nl-NL" sz="1350" b="0" dirty="0">
                <a:solidFill>
                  <a:prstClr val="black"/>
                </a:solidFill>
                <a:latin typeface="Poppins"/>
              </a:rPr>
              <a:t>In totaal 26 bedrijventerreinen in de tweede ronde, waarvan 4 functioneel grootschalig:</a:t>
            </a:r>
          </a:p>
          <a:p>
            <a:pPr marL="214313" indent="-214313" defTabSz="685800" fontAlgn="auto">
              <a:spcBef>
                <a:spcPts val="0"/>
              </a:spcBef>
              <a:spcAft>
                <a:spcPts val="0"/>
              </a:spcAft>
              <a:buFontTx/>
              <a:buChar char="-"/>
            </a:pPr>
            <a:r>
              <a:rPr lang="nl-NL" sz="1350" b="0" dirty="0">
                <a:solidFill>
                  <a:prstClr val="black"/>
                </a:solidFill>
                <a:latin typeface="Poppins"/>
              </a:rPr>
              <a:t>Grote omvang (&gt; 100 hectare)</a:t>
            </a:r>
          </a:p>
          <a:p>
            <a:pPr marL="214313" indent="-214313" defTabSz="685800" fontAlgn="auto">
              <a:spcBef>
                <a:spcPts val="0"/>
              </a:spcBef>
              <a:spcAft>
                <a:spcPts val="0"/>
              </a:spcAft>
              <a:buFontTx/>
              <a:buChar char="-"/>
            </a:pPr>
            <a:r>
              <a:rPr lang="nl-NL" sz="1350" b="0" dirty="0">
                <a:solidFill>
                  <a:prstClr val="black"/>
                </a:solidFill>
                <a:latin typeface="Poppins"/>
              </a:rPr>
              <a:t>Ligging: randen stad/dorp</a:t>
            </a:r>
          </a:p>
          <a:p>
            <a:pPr marL="214313" indent="-214313" defTabSz="685800" fontAlgn="auto">
              <a:spcBef>
                <a:spcPts val="0"/>
              </a:spcBef>
              <a:spcAft>
                <a:spcPts val="0"/>
              </a:spcAft>
              <a:buFontTx/>
              <a:buChar char="-"/>
            </a:pPr>
            <a:r>
              <a:rPr lang="nl-NL" sz="1350" b="0" dirty="0">
                <a:solidFill>
                  <a:prstClr val="black"/>
                </a:solidFill>
                <a:latin typeface="Poppins"/>
              </a:rPr>
              <a:t>Gemengde activiteiten, met dominantie van industrie en logistiek </a:t>
            </a:r>
          </a:p>
          <a:p>
            <a:pPr defTabSz="685800" fontAlgn="auto">
              <a:spcBef>
                <a:spcPts val="0"/>
              </a:spcBef>
              <a:spcAft>
                <a:spcPts val="0"/>
              </a:spcAft>
            </a:pPr>
            <a:endParaRPr lang="nl-NL" sz="1350" b="0" dirty="0">
              <a:solidFill>
                <a:prstClr val="black"/>
              </a:solidFill>
              <a:latin typeface="Poppins"/>
            </a:endParaRPr>
          </a:p>
          <a:p>
            <a:pPr defTabSz="685800" fontAlgn="auto">
              <a:spcBef>
                <a:spcPts val="0"/>
              </a:spcBef>
              <a:spcAft>
                <a:spcPts val="0"/>
              </a:spcAft>
            </a:pPr>
            <a:endParaRPr lang="nl-NL" sz="1350" b="0" dirty="0">
              <a:solidFill>
                <a:prstClr val="black"/>
              </a:solidFill>
              <a:latin typeface="Poppins"/>
            </a:endParaRPr>
          </a:p>
          <a:p>
            <a:pPr defTabSz="685800" fontAlgn="auto">
              <a:spcBef>
                <a:spcPts val="0"/>
              </a:spcBef>
              <a:spcAft>
                <a:spcPts val="0"/>
              </a:spcAft>
            </a:pPr>
            <a:endParaRPr lang="nl-NL" sz="1350" b="0" dirty="0">
              <a:solidFill>
                <a:prstClr val="black"/>
              </a:solidFill>
              <a:latin typeface="Poppins"/>
            </a:endParaRPr>
          </a:p>
        </p:txBody>
      </p:sp>
    </p:spTree>
    <p:extLst>
      <p:ext uri="{BB962C8B-B14F-4D97-AF65-F5344CB8AC3E}">
        <p14:creationId xmlns:p14="http://schemas.microsoft.com/office/powerpoint/2010/main" val="1590042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2F4E56F-6CDD-715C-3186-BC6D271AB86F}"/>
              </a:ext>
            </a:extLst>
          </p:cNvPr>
          <p:cNvSpPr>
            <a:spLocks noGrp="1"/>
          </p:cNvSpPr>
          <p:nvPr>
            <p:ph type="sldNum" sz="quarter" idx="4"/>
          </p:nvPr>
        </p:nvSpPr>
        <p:spPr/>
        <p:txBody>
          <a:bodyPr/>
          <a:lstStyle/>
          <a:p>
            <a:pPr defTabSz="685800" fontAlgn="auto">
              <a:spcBef>
                <a:spcPts val="0"/>
              </a:spcBef>
              <a:spcAft>
                <a:spcPts val="0"/>
              </a:spcAft>
            </a:pPr>
            <a:fld id="{9AB2EAF3-F5E0-404A-912E-9CDA5D39FC67}" type="slidenum">
              <a:rPr lang="nl-NL" b="0">
                <a:solidFill>
                  <a:prstClr val="black"/>
                </a:solidFill>
              </a:rPr>
              <a:pPr defTabSz="685800" fontAlgn="auto">
                <a:spcBef>
                  <a:spcPts val="0"/>
                </a:spcBef>
                <a:spcAft>
                  <a:spcPts val="0"/>
                </a:spcAft>
              </a:pPr>
              <a:t>12</a:t>
            </a:fld>
            <a:endParaRPr lang="nl-NL" b="0" dirty="0">
              <a:solidFill>
                <a:prstClr val="black"/>
              </a:solidFill>
            </a:endParaRPr>
          </a:p>
        </p:txBody>
      </p:sp>
      <p:sp>
        <p:nvSpPr>
          <p:cNvPr id="2" name="Tekstvak 1">
            <a:extLst>
              <a:ext uri="{FF2B5EF4-FFF2-40B4-BE49-F238E27FC236}">
                <a16:creationId xmlns:a16="http://schemas.microsoft.com/office/drawing/2014/main" id="{7C5F110C-96D1-4FEC-939A-2212F6C2BD74}"/>
              </a:ext>
            </a:extLst>
          </p:cNvPr>
          <p:cNvSpPr txBox="1"/>
          <p:nvPr/>
        </p:nvSpPr>
        <p:spPr>
          <a:xfrm>
            <a:off x="1035170" y="1420124"/>
            <a:ext cx="7090913" cy="7268656"/>
          </a:xfrm>
          <a:prstGeom prst="rect">
            <a:avLst/>
          </a:prstGeom>
          <a:noFill/>
        </p:spPr>
        <p:txBody>
          <a:bodyPr wrap="square" rtlCol="0">
            <a:spAutoFit/>
          </a:bodyPr>
          <a:lstStyle/>
          <a:p>
            <a:pPr defTabSz="685800" fontAlgn="auto">
              <a:spcBef>
                <a:spcPts val="0"/>
              </a:spcBef>
              <a:spcAft>
                <a:spcPts val="0"/>
              </a:spcAft>
            </a:pPr>
            <a:r>
              <a:rPr lang="nl-NL" sz="1350" b="0" dirty="0">
                <a:solidFill>
                  <a:srgbClr val="F16522"/>
                </a:solidFill>
                <a:latin typeface="Poppins"/>
              </a:rPr>
              <a:t>Aandachtspunten voor vervolg</a:t>
            </a:r>
            <a:endParaRPr lang="nl-NL" sz="1350" dirty="0">
              <a:solidFill>
                <a:prstClr val="black"/>
              </a:solidFill>
              <a:latin typeface="Poppins"/>
            </a:endParaRPr>
          </a:p>
          <a:p>
            <a:pPr defTabSz="685800" fontAlgn="auto">
              <a:spcBef>
                <a:spcPts val="0"/>
              </a:spcBef>
              <a:spcAft>
                <a:spcPts val="0"/>
              </a:spcAft>
            </a:pPr>
            <a:endParaRPr lang="nl-NL" sz="1350" dirty="0">
              <a:solidFill>
                <a:prstClr val="black"/>
              </a:solidFill>
              <a:latin typeface="Poppins"/>
            </a:endParaRPr>
          </a:p>
          <a:p>
            <a:pPr defTabSz="685800" fontAlgn="auto">
              <a:spcBef>
                <a:spcPts val="0"/>
              </a:spcBef>
              <a:spcAft>
                <a:spcPts val="0"/>
              </a:spcAft>
            </a:pPr>
            <a:endParaRPr lang="nl-NL" sz="1350" dirty="0">
              <a:solidFill>
                <a:prstClr val="black"/>
              </a:solidFill>
              <a:latin typeface="Poppins"/>
            </a:endParaRPr>
          </a:p>
          <a:p>
            <a:pPr marL="214313" indent="-214313" defTabSz="685800" fontAlgn="auto">
              <a:lnSpc>
                <a:spcPct val="90000"/>
              </a:lnSpc>
              <a:spcBef>
                <a:spcPts val="750"/>
              </a:spcBef>
              <a:spcAft>
                <a:spcPts val="0"/>
              </a:spcAft>
              <a:buBlip>
                <a:blip r:embed="rId2"/>
              </a:buBlip>
            </a:pPr>
            <a:r>
              <a:rPr lang="nl-NL" sz="1500" b="0" dirty="0">
                <a:solidFill>
                  <a:srgbClr val="F16522"/>
                </a:solidFill>
                <a:latin typeface="Poppins" panose="00000500000000000000" pitchFamily="2" charset="0"/>
              </a:rPr>
              <a:t>Vermeerdering Waarde </a:t>
            </a:r>
            <a:r>
              <a:rPr lang="nl-NL" sz="1500" u="sng" dirty="0">
                <a:solidFill>
                  <a:srgbClr val="F16522"/>
                </a:solidFill>
                <a:latin typeface="Poppins" panose="00000500000000000000" pitchFamily="2" charset="0"/>
              </a:rPr>
              <a:t>op</a:t>
            </a:r>
            <a:r>
              <a:rPr lang="nl-NL" sz="1500" b="0" dirty="0">
                <a:solidFill>
                  <a:srgbClr val="F16522"/>
                </a:solidFill>
                <a:latin typeface="Poppins" panose="00000500000000000000" pitchFamily="2" charset="0"/>
              </a:rPr>
              <a:t> is mogelijk door:</a:t>
            </a:r>
          </a:p>
          <a:p>
            <a:pPr marL="714375" lvl="1" indent="-257175" defTabSz="685800" fontAlgn="auto">
              <a:lnSpc>
                <a:spcPct val="90000"/>
              </a:lnSpc>
              <a:spcBef>
                <a:spcPts val="750"/>
              </a:spcBef>
              <a:spcAft>
                <a:spcPts val="0"/>
              </a:spcAft>
              <a:buFontTx/>
              <a:buChar char="-"/>
            </a:pPr>
            <a:r>
              <a:rPr lang="nl-NL" sz="1500" b="0" dirty="0">
                <a:solidFill>
                  <a:srgbClr val="F16522"/>
                </a:solidFill>
                <a:latin typeface="Poppins" panose="00000500000000000000" pitchFamily="2" charset="0"/>
              </a:rPr>
              <a:t>Selectieve acquisitie: moderne maakindustrie, groothandel en ICT</a:t>
            </a:r>
          </a:p>
          <a:p>
            <a:pPr marL="714375" lvl="1" indent="-257175" defTabSz="685800" fontAlgn="auto">
              <a:lnSpc>
                <a:spcPct val="90000"/>
              </a:lnSpc>
              <a:spcBef>
                <a:spcPts val="750"/>
              </a:spcBef>
              <a:spcAft>
                <a:spcPts val="0"/>
              </a:spcAft>
              <a:buFontTx/>
              <a:buChar char="-"/>
            </a:pPr>
            <a:r>
              <a:rPr lang="nl-NL" sz="1500" b="0" dirty="0">
                <a:solidFill>
                  <a:srgbClr val="F16522"/>
                </a:solidFill>
                <a:latin typeface="Poppins" panose="00000500000000000000" pitchFamily="2" charset="0"/>
              </a:rPr>
              <a:t>‘Scheef’ werken tegengaan door beperking tot hogere milieucategorie</a:t>
            </a:r>
          </a:p>
          <a:p>
            <a:pPr marL="257175" indent="-257175" defTabSz="685800" fontAlgn="auto">
              <a:lnSpc>
                <a:spcPct val="90000"/>
              </a:lnSpc>
              <a:spcBef>
                <a:spcPts val="750"/>
              </a:spcBef>
              <a:spcAft>
                <a:spcPts val="0"/>
              </a:spcAft>
              <a:buFontTx/>
              <a:buChar char="-"/>
            </a:pPr>
            <a:r>
              <a:rPr lang="nl-NL" sz="1500" b="0" dirty="0">
                <a:solidFill>
                  <a:srgbClr val="F16522"/>
                </a:solidFill>
                <a:latin typeface="Poppins" panose="00000500000000000000" pitchFamily="2" charset="0"/>
              </a:rPr>
              <a:t>Verdichten en intensivering ruimtegebruik, nu vaak 1 bouwlaag </a:t>
            </a:r>
          </a:p>
          <a:p>
            <a:pPr marL="214313" indent="-214313" defTabSz="685800" fontAlgn="auto">
              <a:lnSpc>
                <a:spcPct val="90000"/>
              </a:lnSpc>
              <a:spcBef>
                <a:spcPts val="750"/>
              </a:spcBef>
              <a:spcAft>
                <a:spcPts val="0"/>
              </a:spcAft>
              <a:buBlip>
                <a:blip r:embed="rId2"/>
              </a:buBlip>
            </a:pPr>
            <a:r>
              <a:rPr lang="nl-NL" sz="1500" b="0" dirty="0">
                <a:solidFill>
                  <a:srgbClr val="F16522"/>
                </a:solidFill>
                <a:latin typeface="Poppins" panose="00000500000000000000" pitchFamily="2" charset="0"/>
              </a:rPr>
              <a:t>Vermeerdering Waarde </a:t>
            </a:r>
            <a:r>
              <a:rPr lang="nl-NL" sz="1500" u="sng" dirty="0">
                <a:solidFill>
                  <a:srgbClr val="F16522"/>
                </a:solidFill>
                <a:latin typeface="Poppins" panose="00000500000000000000" pitchFamily="2" charset="0"/>
              </a:rPr>
              <a:t>van </a:t>
            </a:r>
            <a:r>
              <a:rPr lang="nl-NL" sz="1500" b="0" dirty="0">
                <a:solidFill>
                  <a:srgbClr val="F16522"/>
                </a:solidFill>
                <a:latin typeface="Poppins" panose="00000500000000000000" pitchFamily="2" charset="0"/>
              </a:rPr>
              <a:t>is mogelijk door:</a:t>
            </a:r>
          </a:p>
          <a:p>
            <a:pPr marL="671513" lvl="1" indent="-214313" defTabSz="685800" fontAlgn="auto">
              <a:lnSpc>
                <a:spcPct val="90000"/>
              </a:lnSpc>
              <a:spcBef>
                <a:spcPts val="750"/>
              </a:spcBef>
              <a:spcAft>
                <a:spcPts val="0"/>
              </a:spcAft>
              <a:buFontTx/>
              <a:buChar char="-"/>
            </a:pPr>
            <a:r>
              <a:rPr lang="nl-NL" sz="1500" b="0" dirty="0">
                <a:solidFill>
                  <a:srgbClr val="F16522"/>
                </a:solidFill>
                <a:latin typeface="Poppins" panose="00000500000000000000" pitchFamily="2" charset="0"/>
              </a:rPr>
              <a:t>investering in verduurzaming van bedrijfsgebouwen en energietransitie</a:t>
            </a:r>
          </a:p>
          <a:p>
            <a:pPr marL="671513" lvl="1" indent="-214313" defTabSz="685800" fontAlgn="auto">
              <a:lnSpc>
                <a:spcPct val="90000"/>
              </a:lnSpc>
              <a:spcBef>
                <a:spcPts val="750"/>
              </a:spcBef>
              <a:spcAft>
                <a:spcPts val="0"/>
              </a:spcAft>
              <a:buFontTx/>
              <a:buChar char="-"/>
            </a:pPr>
            <a:r>
              <a:rPr lang="nl-NL" sz="1500" b="0" dirty="0">
                <a:solidFill>
                  <a:srgbClr val="F16522"/>
                </a:solidFill>
                <a:latin typeface="Poppins" panose="00000500000000000000" pitchFamily="2" charset="0"/>
              </a:rPr>
              <a:t>Hogere bouwkwaliteit i.p.v. ‘</a:t>
            </a:r>
            <a:r>
              <a:rPr lang="nl-NL" sz="1500" b="0" dirty="0" err="1">
                <a:solidFill>
                  <a:srgbClr val="F16522"/>
                </a:solidFill>
                <a:latin typeface="Poppins" panose="00000500000000000000" pitchFamily="2" charset="0"/>
              </a:rPr>
              <a:t>verdozing</a:t>
            </a:r>
            <a:r>
              <a:rPr lang="nl-NL" sz="1500" b="0" dirty="0">
                <a:solidFill>
                  <a:srgbClr val="F16522"/>
                </a:solidFill>
                <a:latin typeface="Poppins" panose="00000500000000000000" pitchFamily="2" charset="0"/>
              </a:rPr>
              <a:t>’</a:t>
            </a:r>
          </a:p>
          <a:p>
            <a:pPr marL="214313" indent="-214313" defTabSz="685800" fontAlgn="auto">
              <a:lnSpc>
                <a:spcPct val="90000"/>
              </a:lnSpc>
              <a:spcBef>
                <a:spcPts val="750"/>
              </a:spcBef>
              <a:spcAft>
                <a:spcPts val="0"/>
              </a:spcAft>
              <a:buBlip>
                <a:blip r:embed="rId2"/>
              </a:buBlip>
            </a:pPr>
            <a:r>
              <a:rPr lang="nl-NL" sz="1500" b="0" dirty="0">
                <a:solidFill>
                  <a:srgbClr val="F16522"/>
                </a:solidFill>
                <a:latin typeface="Poppins" panose="00000500000000000000" pitchFamily="2" charset="0"/>
              </a:rPr>
              <a:t>Behalen Parijse klimaatdoelen (</a:t>
            </a:r>
            <a:r>
              <a:rPr lang="nl-NL" sz="1500" u="sng" dirty="0">
                <a:solidFill>
                  <a:srgbClr val="F16522"/>
                </a:solidFill>
                <a:latin typeface="Poppins" panose="00000500000000000000" pitchFamily="2" charset="0"/>
              </a:rPr>
              <a:t>Paris Proof</a:t>
            </a:r>
            <a:r>
              <a:rPr lang="nl-NL" sz="1500" b="0" dirty="0">
                <a:solidFill>
                  <a:srgbClr val="F16522"/>
                </a:solidFill>
                <a:latin typeface="Poppins" panose="00000500000000000000" pitchFamily="2" charset="0"/>
              </a:rPr>
              <a:t>) is mogelijk door:</a:t>
            </a:r>
          </a:p>
          <a:p>
            <a:pPr marL="671513" lvl="1" indent="-214313" defTabSz="685800" fontAlgn="auto">
              <a:lnSpc>
                <a:spcPct val="90000"/>
              </a:lnSpc>
              <a:spcBef>
                <a:spcPts val="750"/>
              </a:spcBef>
              <a:spcAft>
                <a:spcPts val="0"/>
              </a:spcAft>
              <a:buFontTx/>
              <a:buChar char="-"/>
            </a:pPr>
            <a:r>
              <a:rPr lang="nl-NL" sz="1500" b="0" dirty="0">
                <a:solidFill>
                  <a:srgbClr val="F16522"/>
                </a:solidFill>
                <a:latin typeface="Poppins" panose="00000500000000000000" pitchFamily="2" charset="0"/>
              </a:rPr>
              <a:t>Optimalisatie gebruik huidige energiecapaciteit (</a:t>
            </a:r>
            <a:r>
              <a:rPr lang="nl-NL" sz="1500" b="0" dirty="0" err="1">
                <a:solidFill>
                  <a:srgbClr val="F16522"/>
                </a:solidFill>
                <a:latin typeface="Poppins" panose="00000500000000000000" pitchFamily="2" charset="0"/>
              </a:rPr>
              <a:t>Energiehub</a:t>
            </a:r>
            <a:r>
              <a:rPr lang="nl-NL" sz="1500" b="0" dirty="0">
                <a:solidFill>
                  <a:srgbClr val="F16522"/>
                </a:solidFill>
                <a:latin typeface="Poppins" panose="00000500000000000000" pitchFamily="2" charset="0"/>
              </a:rPr>
              <a:t>, groepsafspraken met infrastructuurbeheerder)</a:t>
            </a:r>
          </a:p>
          <a:p>
            <a:pPr marL="671513" lvl="1" indent="-214313" defTabSz="685800" fontAlgn="auto">
              <a:lnSpc>
                <a:spcPct val="90000"/>
              </a:lnSpc>
              <a:spcBef>
                <a:spcPts val="750"/>
              </a:spcBef>
              <a:spcAft>
                <a:spcPts val="0"/>
              </a:spcAft>
              <a:buFontTx/>
              <a:buChar char="-"/>
            </a:pPr>
            <a:r>
              <a:rPr lang="nl-NL" sz="1500" b="0" dirty="0">
                <a:solidFill>
                  <a:srgbClr val="F16522"/>
                </a:solidFill>
                <a:latin typeface="Poppins" panose="00000500000000000000" pitchFamily="2" charset="0"/>
              </a:rPr>
              <a:t>Inzet op hernieuwbare energiebronnen en energiebesparing</a:t>
            </a:r>
          </a:p>
          <a:p>
            <a:pPr marL="671513" lvl="1" indent="-214313" defTabSz="685800" fontAlgn="auto">
              <a:lnSpc>
                <a:spcPct val="90000"/>
              </a:lnSpc>
              <a:spcBef>
                <a:spcPts val="750"/>
              </a:spcBef>
              <a:spcAft>
                <a:spcPts val="0"/>
              </a:spcAft>
              <a:buFontTx/>
              <a:buChar char="-"/>
            </a:pPr>
            <a:r>
              <a:rPr lang="nl-NL" sz="1500" b="0" dirty="0">
                <a:solidFill>
                  <a:srgbClr val="F16522"/>
                </a:solidFill>
                <a:latin typeface="Poppins" panose="00000500000000000000" pitchFamily="2" charset="0"/>
              </a:rPr>
              <a:t>Meer groen in openbare ruimte, op daken en langs gevels</a:t>
            </a:r>
          </a:p>
          <a:p>
            <a:pPr defTabSz="685800" fontAlgn="auto">
              <a:spcBef>
                <a:spcPts val="0"/>
              </a:spcBef>
              <a:spcAft>
                <a:spcPts val="0"/>
              </a:spcAft>
            </a:pPr>
            <a:endParaRPr lang="nl-NL" sz="1500" dirty="0">
              <a:solidFill>
                <a:prstClr val="black"/>
              </a:solidFill>
              <a:latin typeface="Poppins"/>
            </a:endParaRPr>
          </a:p>
          <a:p>
            <a:pPr defTabSz="685800" fontAlgn="auto">
              <a:spcBef>
                <a:spcPts val="0"/>
              </a:spcBef>
              <a:spcAft>
                <a:spcPts val="0"/>
              </a:spcAft>
            </a:pPr>
            <a:endParaRPr lang="nl-NL" sz="1350" dirty="0">
              <a:solidFill>
                <a:prstClr val="black"/>
              </a:solidFill>
              <a:latin typeface="Poppins"/>
            </a:endParaRPr>
          </a:p>
          <a:p>
            <a:pPr defTabSz="685800" fontAlgn="auto">
              <a:spcBef>
                <a:spcPts val="0"/>
              </a:spcBef>
              <a:spcAft>
                <a:spcPts val="0"/>
              </a:spcAft>
            </a:pPr>
            <a:endParaRPr lang="nl-NL" sz="1350" dirty="0">
              <a:solidFill>
                <a:prstClr val="black"/>
              </a:solidFill>
              <a:latin typeface="Poppins"/>
            </a:endParaRPr>
          </a:p>
          <a:p>
            <a:pPr defTabSz="685800" fontAlgn="auto">
              <a:spcBef>
                <a:spcPts val="0"/>
              </a:spcBef>
              <a:spcAft>
                <a:spcPts val="0"/>
              </a:spcAft>
            </a:pPr>
            <a:endParaRPr lang="nl-NL" sz="1350" dirty="0">
              <a:solidFill>
                <a:prstClr val="black"/>
              </a:solidFill>
              <a:latin typeface="Poppins"/>
            </a:endParaRPr>
          </a:p>
          <a:p>
            <a:pPr marL="257175" indent="-257175" defTabSz="685800" fontAlgn="auto">
              <a:spcBef>
                <a:spcPts val="0"/>
              </a:spcBef>
              <a:spcAft>
                <a:spcPts val="0"/>
              </a:spcAft>
              <a:buFontTx/>
              <a:buAutoNum type="arabicPeriod"/>
            </a:pPr>
            <a:r>
              <a:rPr lang="nl-NL" sz="1350" b="0" dirty="0">
                <a:solidFill>
                  <a:prstClr val="black"/>
                </a:solidFill>
                <a:latin typeface="Poppins"/>
              </a:rPr>
              <a:t>Waardevermeerdering is mogelijk door:</a:t>
            </a:r>
          </a:p>
          <a:p>
            <a:pPr defTabSz="685800" fontAlgn="auto">
              <a:spcBef>
                <a:spcPts val="0"/>
              </a:spcBef>
              <a:spcAft>
                <a:spcPts val="0"/>
              </a:spcAft>
            </a:pPr>
            <a:r>
              <a:rPr lang="nl-NL" sz="1350" b="0" dirty="0">
                <a:solidFill>
                  <a:prstClr val="black"/>
                </a:solidFill>
                <a:latin typeface="Poppins"/>
              </a:rPr>
              <a:t>	- selectieve acquisitie</a:t>
            </a:r>
          </a:p>
          <a:p>
            <a:pPr defTabSz="685800" fontAlgn="auto">
              <a:spcBef>
                <a:spcPts val="0"/>
              </a:spcBef>
              <a:spcAft>
                <a:spcPts val="0"/>
              </a:spcAft>
            </a:pPr>
            <a:endParaRPr lang="nl-NL" sz="1350" b="0" dirty="0">
              <a:solidFill>
                <a:prstClr val="black"/>
              </a:solidFill>
              <a:latin typeface="Poppins"/>
            </a:endParaRPr>
          </a:p>
          <a:p>
            <a:pPr defTabSz="685800" fontAlgn="auto">
              <a:spcBef>
                <a:spcPts val="0"/>
              </a:spcBef>
              <a:spcAft>
                <a:spcPts val="0"/>
              </a:spcAft>
            </a:pPr>
            <a:endParaRPr lang="nl-NL" sz="1350" dirty="0">
              <a:solidFill>
                <a:prstClr val="black"/>
              </a:solidFill>
              <a:latin typeface="Poppins"/>
            </a:endParaRPr>
          </a:p>
          <a:p>
            <a:pPr defTabSz="685800" fontAlgn="auto">
              <a:spcBef>
                <a:spcPts val="0"/>
              </a:spcBef>
              <a:spcAft>
                <a:spcPts val="0"/>
              </a:spcAft>
            </a:pPr>
            <a:endParaRPr lang="nl-NL" sz="1350" dirty="0">
              <a:solidFill>
                <a:prstClr val="black"/>
              </a:solidFill>
              <a:latin typeface="Poppins"/>
            </a:endParaRPr>
          </a:p>
          <a:p>
            <a:pPr defTabSz="685800" fontAlgn="auto">
              <a:spcBef>
                <a:spcPts val="0"/>
              </a:spcBef>
              <a:spcAft>
                <a:spcPts val="0"/>
              </a:spcAft>
            </a:pPr>
            <a:endParaRPr lang="nl-NL" sz="1350" dirty="0">
              <a:solidFill>
                <a:prstClr val="black"/>
              </a:solidFill>
              <a:latin typeface="Poppins"/>
            </a:endParaRPr>
          </a:p>
          <a:p>
            <a:pPr defTabSz="685800" fontAlgn="auto">
              <a:spcBef>
                <a:spcPts val="0"/>
              </a:spcBef>
              <a:spcAft>
                <a:spcPts val="0"/>
              </a:spcAft>
            </a:pPr>
            <a:endParaRPr lang="nl-NL" sz="1350" dirty="0">
              <a:solidFill>
                <a:prstClr val="black"/>
              </a:solidFill>
              <a:latin typeface="Poppins"/>
            </a:endParaRPr>
          </a:p>
        </p:txBody>
      </p:sp>
      <p:pic>
        <p:nvPicPr>
          <p:cNvPr id="5" name="Afbeelding 4">
            <a:extLst>
              <a:ext uri="{FF2B5EF4-FFF2-40B4-BE49-F238E27FC236}">
                <a16:creationId xmlns:a16="http://schemas.microsoft.com/office/drawing/2014/main" id="{B141989C-BFD9-4300-9EB3-2EB40F600389}"/>
              </a:ext>
            </a:extLst>
          </p:cNvPr>
          <p:cNvPicPr>
            <a:picLocks noChangeAspect="1"/>
          </p:cNvPicPr>
          <p:nvPr/>
        </p:nvPicPr>
        <p:blipFill>
          <a:blip r:embed="rId3"/>
          <a:stretch>
            <a:fillRect/>
          </a:stretch>
        </p:blipFill>
        <p:spPr>
          <a:xfrm>
            <a:off x="1113858" y="1816462"/>
            <a:ext cx="1636918" cy="54869"/>
          </a:xfrm>
          <a:prstGeom prst="rect">
            <a:avLst/>
          </a:prstGeom>
        </p:spPr>
      </p:pic>
    </p:spTree>
    <p:extLst>
      <p:ext uri="{BB962C8B-B14F-4D97-AF65-F5344CB8AC3E}">
        <p14:creationId xmlns:p14="http://schemas.microsoft.com/office/powerpoint/2010/main" val="1923984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1B8AC-2F88-FEE6-BE38-9C66660E3838}"/>
              </a:ext>
            </a:extLst>
          </p:cNvPr>
          <p:cNvSpPr>
            <a:spLocks noGrp="1"/>
          </p:cNvSpPr>
          <p:nvPr>
            <p:ph type="ctrTitle"/>
          </p:nvPr>
        </p:nvSpPr>
        <p:spPr>
          <a:xfrm>
            <a:off x="-144979" y="4594830"/>
            <a:ext cx="9433958" cy="2263170"/>
          </a:xfrm>
        </p:spPr>
        <p:txBody>
          <a:bodyPr anchor="ctr">
            <a:noAutofit/>
          </a:bodyPr>
          <a:lstStyle/>
          <a:p>
            <a:r>
              <a:rPr lang="nl-NL" sz="4400" b="1" dirty="0">
                <a:solidFill>
                  <a:schemeClr val="bg1"/>
                </a:solidFill>
              </a:rPr>
              <a:t>Toekomst</a:t>
            </a:r>
            <a:r>
              <a:rPr lang="nl-NL" sz="4400" dirty="0"/>
              <a:t>bestendig bedrijventerrein Mijdrecht</a:t>
            </a:r>
            <a:br>
              <a:rPr lang="nl-NL" sz="4400" dirty="0"/>
            </a:br>
            <a:r>
              <a:rPr lang="nl-NL" sz="4400" dirty="0"/>
              <a:t>13 februari 2024</a:t>
            </a:r>
            <a:endParaRPr lang="nl-NL" sz="4400" b="1" dirty="0">
              <a:solidFill>
                <a:schemeClr val="bg1"/>
              </a:solidFill>
            </a:endParaRPr>
          </a:p>
        </p:txBody>
      </p:sp>
      <p:pic>
        <p:nvPicPr>
          <p:cNvPr id="8" name="Afbeelding 7" descr="Afbeelding met Luchtfotografie, buitenshuis, gras, Vogelperspectief">
            <a:extLst>
              <a:ext uri="{FF2B5EF4-FFF2-40B4-BE49-F238E27FC236}">
                <a16:creationId xmlns:a16="http://schemas.microsoft.com/office/drawing/2014/main" id="{00AAB3CD-86DD-5431-F54A-0953EAB4D095}"/>
              </a:ext>
            </a:extLst>
          </p:cNvPr>
          <p:cNvPicPr>
            <a:picLocks noChangeAspect="1"/>
          </p:cNvPicPr>
          <p:nvPr/>
        </p:nvPicPr>
        <p:blipFill rotWithShape="1">
          <a:blip r:embed="rId2">
            <a:extLst>
              <a:ext uri="{28A0092B-C50C-407E-A947-70E740481C1C}">
                <a14:useLocalDpi xmlns:a14="http://schemas.microsoft.com/office/drawing/2010/main" val="0"/>
              </a:ext>
            </a:extLst>
          </a:blip>
          <a:srcRect b="21688"/>
          <a:stretch/>
        </p:blipFill>
        <p:spPr>
          <a:xfrm>
            <a:off x="-1562" y="0"/>
            <a:ext cx="9144000" cy="4780245"/>
          </a:xfrm>
          <a:prstGeom prst="rect">
            <a:avLst/>
          </a:prstGeom>
        </p:spPr>
      </p:pic>
      <p:sp>
        <p:nvSpPr>
          <p:cNvPr id="13" name="Ovaal 12">
            <a:extLst>
              <a:ext uri="{FF2B5EF4-FFF2-40B4-BE49-F238E27FC236}">
                <a16:creationId xmlns:a16="http://schemas.microsoft.com/office/drawing/2014/main" id="{F39DCA57-16E9-BC8E-8B28-403377484C79}"/>
              </a:ext>
            </a:extLst>
          </p:cNvPr>
          <p:cNvSpPr/>
          <p:nvPr/>
        </p:nvSpPr>
        <p:spPr>
          <a:xfrm>
            <a:off x="-775867"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5" name="Ovaal 14">
            <a:extLst>
              <a:ext uri="{FF2B5EF4-FFF2-40B4-BE49-F238E27FC236}">
                <a16:creationId xmlns:a16="http://schemas.microsoft.com/office/drawing/2014/main" id="{D14B95DD-26DA-F58F-522C-43D76F43B68D}"/>
              </a:ext>
            </a:extLst>
          </p:cNvPr>
          <p:cNvSpPr/>
          <p:nvPr/>
        </p:nvSpPr>
        <p:spPr>
          <a:xfrm>
            <a:off x="5595730"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 ">
            <a:extLst>
              <a:ext uri="{FF2B5EF4-FFF2-40B4-BE49-F238E27FC236}">
                <a16:creationId xmlns:a16="http://schemas.microsoft.com/office/drawing/2014/main" id="{6FF234B6-CF2E-F178-D701-6F4FE656B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95" y="163821"/>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en fotobeschrijving beschikbaar.">
            <a:extLst>
              <a:ext uri="{FF2B5EF4-FFF2-40B4-BE49-F238E27FC236}">
                <a16:creationId xmlns:a16="http://schemas.microsoft.com/office/drawing/2014/main" id="{B54A476F-094E-E81E-B489-8B2A7AB0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96" y="116631"/>
            <a:ext cx="1733178" cy="173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789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9A282-F84A-03B4-C9C9-4DD641CBF082}"/>
            </a:ext>
          </a:extLst>
        </p:cNvPr>
        <p:cNvGrpSpPr/>
        <p:nvPr/>
      </p:nvGrpSpPr>
      <p:grpSpPr>
        <a:xfrm>
          <a:off x="0" y="0"/>
          <a:ext cx="0" cy="0"/>
          <a:chOff x="0" y="0"/>
          <a:chExt cx="0" cy="0"/>
        </a:xfrm>
      </p:grpSpPr>
      <p:pic>
        <p:nvPicPr>
          <p:cNvPr id="6" name="Afbeelding 5" descr="Afbeelding met tekst, visitekaartje, schermopname, ontwerp&#10;&#10;Automatisch gegenereerde beschrijving">
            <a:extLst>
              <a:ext uri="{FF2B5EF4-FFF2-40B4-BE49-F238E27FC236}">
                <a16:creationId xmlns:a16="http://schemas.microsoft.com/office/drawing/2014/main" id="{C514033F-5C70-C02B-31F5-3E4EC20B3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4" y="-29645"/>
            <a:ext cx="9152684" cy="6222313"/>
          </a:xfrm>
          <a:prstGeom prst="rect">
            <a:avLst/>
          </a:prstGeom>
        </p:spPr>
      </p:pic>
      <p:pic>
        <p:nvPicPr>
          <p:cNvPr id="9" name="Picture 2" descr=" ">
            <a:extLst>
              <a:ext uri="{FF2B5EF4-FFF2-40B4-BE49-F238E27FC236}">
                <a16:creationId xmlns:a16="http://schemas.microsoft.com/office/drawing/2014/main" id="{8641FBD3-6C57-43D8-1783-DDA7E48E3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298" y="5155846"/>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en fotobeschrijving beschikbaar.">
            <a:extLst>
              <a:ext uri="{FF2B5EF4-FFF2-40B4-BE49-F238E27FC236}">
                <a16:creationId xmlns:a16="http://schemas.microsoft.com/office/drawing/2014/main" id="{486A244D-F1B9-6E73-B689-91FE2D3D1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194" y="5512233"/>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429F4CE-2C2C-5617-1224-7343CC17E540}"/>
              </a:ext>
            </a:extLst>
          </p:cNvPr>
          <p:cNvSpPr txBox="1"/>
          <p:nvPr/>
        </p:nvSpPr>
        <p:spPr>
          <a:xfrm>
            <a:off x="349862" y="5797283"/>
            <a:ext cx="4216681" cy="523220"/>
          </a:xfrm>
          <a:prstGeom prst="rect">
            <a:avLst/>
          </a:prstGeom>
          <a:noFill/>
        </p:spPr>
        <p:txBody>
          <a:bodyPr wrap="square" rtlCol="0">
            <a:spAutoFit/>
          </a:bodyPr>
          <a:lstStyle/>
          <a:p>
            <a:r>
              <a:rPr lang="nl-NL" sz="2800" dirty="0">
                <a:solidFill>
                  <a:schemeClr val="tx1"/>
                </a:solidFill>
              </a:rPr>
              <a:t>Michael Woerden</a:t>
            </a:r>
          </a:p>
        </p:txBody>
      </p:sp>
    </p:spTree>
    <p:extLst>
      <p:ext uri="{BB962C8B-B14F-4D97-AF65-F5344CB8AC3E}">
        <p14:creationId xmlns:p14="http://schemas.microsoft.com/office/powerpoint/2010/main" val="375888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5" name="Rectangle 3">
            <a:extLst>
              <a:ext uri="{FF2B5EF4-FFF2-40B4-BE49-F238E27FC236}">
                <a16:creationId xmlns:a16="http://schemas.microsoft.com/office/drawing/2014/main" id="{22C99792-4A2D-AFD3-3D97-3B6633FA18F5}"/>
              </a:ext>
            </a:extLst>
          </p:cNvPr>
          <p:cNvSpPr>
            <a:spLocks noGrp="1" noChangeArrowheads="1"/>
          </p:cNvSpPr>
          <p:nvPr>
            <p:ph type="title"/>
          </p:nvPr>
        </p:nvSpPr>
        <p:spPr/>
        <p:txBody>
          <a:bodyPr/>
          <a:lstStyle/>
          <a:p>
            <a:r>
              <a:rPr lang="nl-NL" altLang="nl-NL" dirty="0"/>
              <a:t>Waarom een uitvoeringsplan?</a:t>
            </a:r>
          </a:p>
        </p:txBody>
      </p:sp>
      <p:sp>
        <p:nvSpPr>
          <p:cNvPr id="781316" name="Rectangle 4">
            <a:extLst>
              <a:ext uri="{FF2B5EF4-FFF2-40B4-BE49-F238E27FC236}">
                <a16:creationId xmlns:a16="http://schemas.microsoft.com/office/drawing/2014/main" id="{CDA2B8AC-4933-0C0A-410E-835B3DEBC9A1}"/>
              </a:ext>
            </a:extLst>
          </p:cNvPr>
          <p:cNvSpPr>
            <a:spLocks noGrp="1" noChangeArrowheads="1"/>
          </p:cNvSpPr>
          <p:nvPr>
            <p:ph type="body" idx="1"/>
          </p:nvPr>
        </p:nvSpPr>
        <p:spPr/>
        <p:txBody>
          <a:bodyPr/>
          <a:lstStyle/>
          <a:p>
            <a:r>
              <a:rPr lang="nl-NL" altLang="nl-NL" dirty="0"/>
              <a:t>Gemeenteraad heeft op 27 november 2023 het Mobiliteits- en Verkeersveiligheidsplan 2023-2030 vastgesteld</a:t>
            </a:r>
          </a:p>
          <a:p>
            <a:r>
              <a:rPr lang="nl-NL" altLang="nl-NL" dirty="0"/>
              <a:t>Mobiliteit is in ontwikkeling en meer aandacht voor verkeersveiligheid</a:t>
            </a:r>
          </a:p>
          <a:p>
            <a:r>
              <a:rPr lang="nl-NL" altLang="nl-NL" dirty="0"/>
              <a:t>Gemeentelijke ambities voor wonen en werken</a:t>
            </a:r>
          </a:p>
          <a:p>
            <a:r>
              <a:rPr lang="nl-NL" altLang="nl-NL" dirty="0"/>
              <a:t>Visie voor 2040 en beleidslijnen om doelstelling te bereiken</a:t>
            </a:r>
          </a:p>
          <a:p>
            <a:r>
              <a:rPr lang="nl-NL" altLang="nl-NL" dirty="0"/>
              <a:t>Uitvoeringsplan is de uitwerking van het MVP per dorp en voor Bedrijventerrein Mijdrecht</a:t>
            </a:r>
          </a:p>
          <a:p>
            <a:pPr marL="0" indent="0">
              <a:buNone/>
            </a:pPr>
            <a:endParaRPr lang="nl-NL" altLang="nl-NL"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159A2-0196-1743-0C25-896F7E357E3F}"/>
              </a:ext>
            </a:extLst>
          </p:cNvPr>
          <p:cNvSpPr>
            <a:spLocks noGrp="1"/>
          </p:cNvSpPr>
          <p:nvPr>
            <p:ph type="title"/>
          </p:nvPr>
        </p:nvSpPr>
        <p:spPr/>
        <p:txBody>
          <a:bodyPr/>
          <a:lstStyle/>
          <a:p>
            <a:r>
              <a:rPr lang="nl-NL" dirty="0"/>
              <a:t>Mobiliteits- en Verkeersveiligheidsplan</a:t>
            </a:r>
          </a:p>
        </p:txBody>
      </p:sp>
      <p:sp>
        <p:nvSpPr>
          <p:cNvPr id="3" name="Tijdelijke aanduiding voor inhoud 2">
            <a:extLst>
              <a:ext uri="{FF2B5EF4-FFF2-40B4-BE49-F238E27FC236}">
                <a16:creationId xmlns:a16="http://schemas.microsoft.com/office/drawing/2014/main" id="{34E921E7-E4D6-9998-A98A-BD069AB19521}"/>
              </a:ext>
            </a:extLst>
          </p:cNvPr>
          <p:cNvSpPr>
            <a:spLocks noGrp="1"/>
          </p:cNvSpPr>
          <p:nvPr>
            <p:ph idx="1"/>
          </p:nvPr>
        </p:nvSpPr>
        <p:spPr/>
        <p:txBody>
          <a:bodyPr/>
          <a:lstStyle/>
          <a:p>
            <a:r>
              <a:rPr lang="nl-NL" dirty="0"/>
              <a:t>D</a:t>
            </a:r>
            <a:r>
              <a:rPr lang="nl-NL" b="0" i="0" u="none" strike="noStrike" baseline="0" dirty="0"/>
              <a:t>oelstelling: een bereikbare, leefbare en verkeersveilige gemeente in 2040</a:t>
            </a:r>
          </a:p>
          <a:p>
            <a:r>
              <a:rPr lang="nl-NL" dirty="0"/>
              <a:t>Noodzakelijk om </a:t>
            </a:r>
            <a:r>
              <a:rPr lang="nl-NL" b="0" i="0" u="none" strike="noStrike" baseline="0" dirty="0"/>
              <a:t>keuzes te maken hoe we omgaan met mobiliteit</a:t>
            </a:r>
          </a:p>
          <a:p>
            <a:r>
              <a:rPr lang="nl-NL" dirty="0"/>
              <a:t>O</a:t>
            </a:r>
            <a:r>
              <a:rPr lang="nl-NL" b="0" i="0" u="none" strike="noStrike" baseline="0" dirty="0"/>
              <a:t>ntwikkelingen wat betreft woningbouw en bedrijvigheid vragen om een verandering in ons mobiliteitssysteem</a:t>
            </a:r>
          </a:p>
          <a:p>
            <a:r>
              <a:rPr lang="nl-NL" dirty="0"/>
              <a:t>M</a:t>
            </a:r>
            <a:r>
              <a:rPr lang="nl-NL" b="0" i="0" u="none" strike="noStrike" baseline="0" dirty="0"/>
              <a:t>obiliteitstransitie ook in onze gemeente</a:t>
            </a:r>
          </a:p>
          <a:p>
            <a:r>
              <a:rPr lang="nl-NL" dirty="0"/>
              <a:t>A</a:t>
            </a:r>
            <a:r>
              <a:rPr lang="nl-NL" b="0" i="0" u="none" strike="noStrike" baseline="0" dirty="0"/>
              <a:t>ctieve en duurzame mobiliteit moet een grotere plaats in het mobiliteitssysteem krijgen, naast de automobiliteit </a:t>
            </a:r>
            <a:endParaRPr lang="nl-NL" sz="2400" dirty="0"/>
          </a:p>
        </p:txBody>
      </p:sp>
    </p:spTree>
    <p:extLst>
      <p:ext uri="{BB962C8B-B14F-4D97-AF65-F5344CB8AC3E}">
        <p14:creationId xmlns:p14="http://schemas.microsoft.com/office/powerpoint/2010/main" val="4070463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1F1FA-0ADB-FB91-7FC7-5DD647820B85}"/>
              </a:ext>
            </a:extLst>
          </p:cNvPr>
          <p:cNvSpPr>
            <a:spLocks noGrp="1"/>
          </p:cNvSpPr>
          <p:nvPr>
            <p:ph type="title"/>
          </p:nvPr>
        </p:nvSpPr>
        <p:spPr/>
        <p:txBody>
          <a:bodyPr/>
          <a:lstStyle/>
          <a:p>
            <a:r>
              <a:rPr lang="nl-NL" dirty="0"/>
              <a:t>Hoe komen we tot een uitvoeringsplan? (1)</a:t>
            </a:r>
          </a:p>
        </p:txBody>
      </p:sp>
      <p:sp>
        <p:nvSpPr>
          <p:cNvPr id="3" name="Tijdelijke aanduiding voor inhoud 2">
            <a:extLst>
              <a:ext uri="{FF2B5EF4-FFF2-40B4-BE49-F238E27FC236}">
                <a16:creationId xmlns:a16="http://schemas.microsoft.com/office/drawing/2014/main" id="{FA278CBA-5B26-E5F1-B82C-620C51186E68}"/>
              </a:ext>
            </a:extLst>
          </p:cNvPr>
          <p:cNvSpPr>
            <a:spLocks noGrp="1"/>
          </p:cNvSpPr>
          <p:nvPr>
            <p:ph idx="1"/>
          </p:nvPr>
        </p:nvSpPr>
        <p:spPr/>
        <p:txBody>
          <a:bodyPr/>
          <a:lstStyle/>
          <a:p>
            <a:pPr marL="0" indent="0" algn="l">
              <a:buNone/>
            </a:pPr>
            <a:r>
              <a:rPr lang="nl-NL" sz="2000" b="0" i="0" u="sng" strike="noStrike" baseline="0" dirty="0">
                <a:solidFill>
                  <a:srgbClr val="000000"/>
                </a:solidFill>
              </a:rPr>
              <a:t>Stap 1: Inventarisatie beleid en data</a:t>
            </a:r>
          </a:p>
          <a:p>
            <a:pPr algn="l"/>
            <a:r>
              <a:rPr lang="nl-NL" dirty="0">
                <a:solidFill>
                  <a:srgbClr val="000000"/>
                </a:solidFill>
              </a:rPr>
              <a:t>v</a:t>
            </a:r>
            <a:r>
              <a:rPr lang="nl-NL" sz="2000" b="0" i="0" u="none" strike="noStrike" baseline="0" dirty="0">
                <a:solidFill>
                  <a:srgbClr val="000000"/>
                </a:solidFill>
              </a:rPr>
              <a:t>erkeersveiligheidsrisico’s (top 3 meest risicovolle wegen per dorp)</a:t>
            </a:r>
          </a:p>
          <a:p>
            <a:pPr algn="l"/>
            <a:r>
              <a:rPr lang="nl-NL" sz="2000" b="0" i="0" u="none" strike="noStrike" baseline="0" dirty="0">
                <a:solidFill>
                  <a:srgbClr val="000000"/>
                </a:solidFill>
              </a:rPr>
              <a:t>meldingen van inwoners en ondernemers</a:t>
            </a:r>
          </a:p>
          <a:p>
            <a:pPr algn="l"/>
            <a:r>
              <a:rPr lang="nl-NL" sz="2000" b="0" i="0" u="none" strike="noStrike" baseline="0" dirty="0">
                <a:solidFill>
                  <a:srgbClr val="000000"/>
                </a:solidFill>
              </a:rPr>
              <a:t>verkeersintensiteiten</a:t>
            </a:r>
          </a:p>
          <a:p>
            <a:pPr algn="l"/>
            <a:r>
              <a:rPr lang="nl-NL" sz="2000" b="0" i="0" u="none" strike="noStrike" baseline="0" dirty="0">
                <a:solidFill>
                  <a:srgbClr val="000000"/>
                </a:solidFill>
              </a:rPr>
              <a:t>fietsintensiteiten</a:t>
            </a:r>
          </a:p>
          <a:p>
            <a:pPr algn="l"/>
            <a:r>
              <a:rPr lang="nl-NL" sz="2000" b="0" i="0" u="none" strike="noStrike" baseline="0" dirty="0">
                <a:solidFill>
                  <a:srgbClr val="000000"/>
                </a:solidFill>
              </a:rPr>
              <a:t>ongevallen</a:t>
            </a:r>
          </a:p>
          <a:p>
            <a:pPr algn="l"/>
            <a:r>
              <a:rPr lang="nl-NL" sz="2000" b="0" i="0" u="none" strike="noStrike" baseline="0" dirty="0">
                <a:solidFill>
                  <a:srgbClr val="000000"/>
                </a:solidFill>
              </a:rPr>
              <a:t>beleidsuitgangspunten Mobiliteits- en Verkeersveiligheidsplan</a:t>
            </a:r>
          </a:p>
          <a:p>
            <a:pPr algn="l"/>
            <a:r>
              <a:rPr lang="nl-NL" sz="2000" b="0" i="0" u="none" strike="noStrike" baseline="0" dirty="0">
                <a:solidFill>
                  <a:srgbClr val="000000"/>
                </a:solidFill>
              </a:rPr>
              <a:t>planningen (beheer en onderhoud, woningbouw en realisatie (fiets)infrastructuur)</a:t>
            </a:r>
            <a:endParaRPr lang="nl-NL" dirty="0"/>
          </a:p>
        </p:txBody>
      </p:sp>
    </p:spTree>
    <p:extLst>
      <p:ext uri="{BB962C8B-B14F-4D97-AF65-F5344CB8AC3E}">
        <p14:creationId xmlns:p14="http://schemas.microsoft.com/office/powerpoint/2010/main" val="3554327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AA3AD-5688-FF56-4F7C-A273AF44F234}"/>
              </a:ext>
            </a:extLst>
          </p:cNvPr>
          <p:cNvSpPr>
            <a:spLocks noGrp="1"/>
          </p:cNvSpPr>
          <p:nvPr>
            <p:ph type="title"/>
          </p:nvPr>
        </p:nvSpPr>
        <p:spPr/>
        <p:txBody>
          <a:bodyPr/>
          <a:lstStyle/>
          <a:p>
            <a:r>
              <a:rPr lang="nl-NL" dirty="0"/>
              <a:t>Hoe komen we tot een uitvoeringsplan? (2)</a:t>
            </a:r>
          </a:p>
        </p:txBody>
      </p:sp>
      <p:sp>
        <p:nvSpPr>
          <p:cNvPr id="3" name="Tijdelijke aanduiding voor inhoud 2">
            <a:extLst>
              <a:ext uri="{FF2B5EF4-FFF2-40B4-BE49-F238E27FC236}">
                <a16:creationId xmlns:a16="http://schemas.microsoft.com/office/drawing/2014/main" id="{DB71939E-6349-EB3F-A7BE-7A5B89E6F042}"/>
              </a:ext>
            </a:extLst>
          </p:cNvPr>
          <p:cNvSpPr>
            <a:spLocks noGrp="1"/>
          </p:cNvSpPr>
          <p:nvPr>
            <p:ph idx="1"/>
          </p:nvPr>
        </p:nvSpPr>
        <p:spPr/>
        <p:txBody>
          <a:bodyPr/>
          <a:lstStyle/>
          <a:p>
            <a:pPr marL="0" indent="0" algn="l">
              <a:buNone/>
            </a:pPr>
            <a:r>
              <a:rPr lang="nl-NL" b="0" i="0" u="sng" strike="noStrike" baseline="0" dirty="0"/>
              <a:t>Stap 2: Participatie</a:t>
            </a:r>
          </a:p>
          <a:p>
            <a:pPr algn="l"/>
            <a:r>
              <a:rPr lang="nl-NL" b="0" i="0" u="none" strike="noStrike" baseline="0" dirty="0"/>
              <a:t>overleg met VIB</a:t>
            </a:r>
          </a:p>
          <a:p>
            <a:pPr algn="l"/>
            <a:r>
              <a:rPr lang="nl-NL" b="0" i="0" u="none" strike="noStrike" baseline="0" dirty="0"/>
              <a:t>online platform voor knelpunten, wensen en suggesties</a:t>
            </a:r>
          </a:p>
          <a:p>
            <a:pPr algn="l"/>
            <a:r>
              <a:rPr lang="nl-NL" b="0" i="0" u="none" strike="noStrike" baseline="0" dirty="0"/>
              <a:t>inloopbijeenkomst</a:t>
            </a:r>
          </a:p>
        </p:txBody>
      </p:sp>
    </p:spTree>
    <p:extLst>
      <p:ext uri="{BB962C8B-B14F-4D97-AF65-F5344CB8AC3E}">
        <p14:creationId xmlns:p14="http://schemas.microsoft.com/office/powerpoint/2010/main" val="3436041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D15D4-ABB5-9751-0C3D-DCC2DAA5DA94}"/>
              </a:ext>
            </a:extLst>
          </p:cNvPr>
          <p:cNvSpPr>
            <a:spLocks noGrp="1"/>
          </p:cNvSpPr>
          <p:nvPr>
            <p:ph type="title"/>
          </p:nvPr>
        </p:nvSpPr>
        <p:spPr/>
        <p:txBody>
          <a:bodyPr/>
          <a:lstStyle/>
          <a:p>
            <a:r>
              <a:rPr lang="nl-NL" dirty="0"/>
              <a:t>Hoe komen we tot een uitvoeringsplan? (3)</a:t>
            </a:r>
          </a:p>
        </p:txBody>
      </p:sp>
      <p:sp>
        <p:nvSpPr>
          <p:cNvPr id="3" name="Tijdelijke aanduiding voor inhoud 2">
            <a:extLst>
              <a:ext uri="{FF2B5EF4-FFF2-40B4-BE49-F238E27FC236}">
                <a16:creationId xmlns:a16="http://schemas.microsoft.com/office/drawing/2014/main" id="{7740B145-6900-25DF-DF0A-C62BE8CEC57E}"/>
              </a:ext>
            </a:extLst>
          </p:cNvPr>
          <p:cNvSpPr>
            <a:spLocks noGrp="1"/>
          </p:cNvSpPr>
          <p:nvPr>
            <p:ph idx="1"/>
          </p:nvPr>
        </p:nvSpPr>
        <p:spPr/>
        <p:txBody>
          <a:bodyPr/>
          <a:lstStyle/>
          <a:p>
            <a:pPr marL="0" indent="0" algn="l">
              <a:buNone/>
            </a:pPr>
            <a:r>
              <a:rPr lang="nl-NL" b="0" i="0" u="sng" strike="noStrike" baseline="0" dirty="0"/>
              <a:t>Stap 3: Opstellen Uitvoeringsplan</a:t>
            </a:r>
          </a:p>
          <a:p>
            <a:pPr algn="l"/>
            <a:r>
              <a:rPr lang="nl-NL" b="0" i="0" u="none" strike="noStrike" baseline="0" dirty="0"/>
              <a:t>lijst met mogelijke of benodigde mobiliteitsmaatregelen, uitvoeringstermijn en  kosteninschatting</a:t>
            </a:r>
          </a:p>
          <a:p>
            <a:pPr algn="l"/>
            <a:r>
              <a:rPr lang="nl-NL" dirty="0"/>
              <a:t>s</a:t>
            </a:r>
            <a:r>
              <a:rPr lang="nl-NL" b="0" i="0" u="none" strike="noStrike" baseline="0" dirty="0"/>
              <a:t>electie uit deze lijst van maatregelen die binnen uitvoeringstermijn van 3 jaar en binnen het beschikbare budget uitgevoerd kunnen worden</a:t>
            </a:r>
          </a:p>
          <a:p>
            <a:pPr algn="l"/>
            <a:r>
              <a:rPr lang="nl-NL" dirty="0"/>
              <a:t>uitwerking maatregelen </a:t>
            </a:r>
            <a:endParaRPr lang="nl-NL" sz="2400" dirty="0"/>
          </a:p>
        </p:txBody>
      </p:sp>
    </p:spTree>
    <p:extLst>
      <p:ext uri="{BB962C8B-B14F-4D97-AF65-F5344CB8AC3E}">
        <p14:creationId xmlns:p14="http://schemas.microsoft.com/office/powerpoint/2010/main" val="1628235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D9B00-4610-E56D-4E56-4120FAB4D35A}"/>
            </a:ext>
          </a:extLst>
        </p:cNvPr>
        <p:cNvGrpSpPr/>
        <p:nvPr/>
      </p:nvGrpSpPr>
      <p:grpSpPr>
        <a:xfrm>
          <a:off x="0" y="0"/>
          <a:ext cx="0" cy="0"/>
          <a:chOff x="0" y="0"/>
          <a:chExt cx="0" cy="0"/>
        </a:xfrm>
      </p:grpSpPr>
      <p:pic>
        <p:nvPicPr>
          <p:cNvPr id="3" name="Afbeelding 2" descr="Afbeelding met tekst, schermopname&#10;&#10;Automatisch gegenereerde beschrijving">
            <a:extLst>
              <a:ext uri="{FF2B5EF4-FFF2-40B4-BE49-F238E27FC236}">
                <a16:creationId xmlns:a16="http://schemas.microsoft.com/office/drawing/2014/main" id="{5A2719E7-2D32-B3A3-B578-0134232BA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9" y="232884"/>
            <a:ext cx="9373717" cy="6632346"/>
          </a:xfrm>
          <a:prstGeom prst="rect">
            <a:avLst/>
          </a:prstGeom>
        </p:spPr>
      </p:pic>
    </p:spTree>
    <p:extLst>
      <p:ext uri="{BB962C8B-B14F-4D97-AF65-F5344CB8AC3E}">
        <p14:creationId xmlns:p14="http://schemas.microsoft.com/office/powerpoint/2010/main" val="2180057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6FA2-EFB5-ED71-0C3A-310BB67E24C3}"/>
              </a:ext>
            </a:extLst>
          </p:cNvPr>
          <p:cNvSpPr>
            <a:spLocks noGrp="1"/>
          </p:cNvSpPr>
          <p:nvPr>
            <p:ph type="title"/>
          </p:nvPr>
        </p:nvSpPr>
        <p:spPr/>
        <p:txBody>
          <a:bodyPr/>
          <a:lstStyle/>
          <a:p>
            <a:r>
              <a:rPr lang="en-US">
                <a:cs typeface="Arial"/>
              </a:rPr>
              <a:t>Planning</a:t>
            </a:r>
            <a:endParaRPr lang="en-US"/>
          </a:p>
        </p:txBody>
      </p:sp>
      <p:sp>
        <p:nvSpPr>
          <p:cNvPr id="3" name="Content Placeholder 2">
            <a:extLst>
              <a:ext uri="{FF2B5EF4-FFF2-40B4-BE49-F238E27FC236}">
                <a16:creationId xmlns:a16="http://schemas.microsoft.com/office/drawing/2014/main" id="{4A6D8C11-5CEF-64B9-F1CE-DBA9B30B6739}"/>
              </a:ext>
            </a:extLst>
          </p:cNvPr>
          <p:cNvSpPr>
            <a:spLocks noGrp="1"/>
          </p:cNvSpPr>
          <p:nvPr>
            <p:ph idx="1"/>
          </p:nvPr>
        </p:nvSpPr>
        <p:spPr/>
        <p:txBody>
          <a:bodyPr/>
          <a:lstStyle/>
          <a:p>
            <a:r>
              <a:rPr lang="en-US">
                <a:cs typeface="Arial"/>
              </a:rPr>
              <a:t>Q2: </a:t>
            </a:r>
            <a:r>
              <a:rPr lang="en-US" err="1">
                <a:cs typeface="Arial"/>
              </a:rPr>
              <a:t>selectie</a:t>
            </a:r>
            <a:r>
              <a:rPr lang="en-US">
                <a:cs typeface="Arial"/>
              </a:rPr>
              <a:t> </a:t>
            </a:r>
            <a:r>
              <a:rPr lang="en-US" err="1">
                <a:cs typeface="Arial"/>
              </a:rPr>
              <a:t>adviesbureau</a:t>
            </a:r>
          </a:p>
          <a:p>
            <a:r>
              <a:rPr lang="en-US">
                <a:cs typeface="Arial"/>
              </a:rPr>
              <a:t>Q3-Q4: </a:t>
            </a:r>
            <a:r>
              <a:rPr lang="en-US" err="1">
                <a:cs typeface="Arial"/>
              </a:rPr>
              <a:t>opstellen</a:t>
            </a:r>
            <a:r>
              <a:rPr lang="en-US">
                <a:cs typeface="Arial"/>
              </a:rPr>
              <a:t> </a:t>
            </a:r>
            <a:r>
              <a:rPr lang="en-US" err="1">
                <a:cs typeface="Arial"/>
              </a:rPr>
              <a:t>uitvoeringsplan</a:t>
            </a:r>
          </a:p>
        </p:txBody>
      </p:sp>
    </p:spTree>
    <p:extLst>
      <p:ext uri="{BB962C8B-B14F-4D97-AF65-F5344CB8AC3E}">
        <p14:creationId xmlns:p14="http://schemas.microsoft.com/office/powerpoint/2010/main" val="177440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1B8AC-2F88-FEE6-BE38-9C66660E3838}"/>
              </a:ext>
            </a:extLst>
          </p:cNvPr>
          <p:cNvSpPr>
            <a:spLocks noGrp="1"/>
          </p:cNvSpPr>
          <p:nvPr>
            <p:ph type="ctrTitle"/>
          </p:nvPr>
        </p:nvSpPr>
        <p:spPr>
          <a:xfrm>
            <a:off x="-144979" y="4594830"/>
            <a:ext cx="9433958" cy="2263170"/>
          </a:xfrm>
        </p:spPr>
        <p:txBody>
          <a:bodyPr anchor="ctr">
            <a:noAutofit/>
          </a:bodyPr>
          <a:lstStyle/>
          <a:p>
            <a:r>
              <a:rPr lang="nl-NL" sz="4400" b="1" dirty="0">
                <a:solidFill>
                  <a:schemeClr val="bg1"/>
                </a:solidFill>
              </a:rPr>
              <a:t>Toekomst</a:t>
            </a:r>
            <a:r>
              <a:rPr lang="nl-NL" sz="4400" dirty="0"/>
              <a:t>bestendig bedrijventerrein Mijdrecht</a:t>
            </a:r>
            <a:br>
              <a:rPr lang="nl-NL" sz="4400" dirty="0"/>
            </a:br>
            <a:r>
              <a:rPr lang="nl-NL" sz="4400" dirty="0"/>
              <a:t>13 februari 2024</a:t>
            </a:r>
            <a:endParaRPr lang="nl-NL" sz="4400" b="1" dirty="0">
              <a:solidFill>
                <a:schemeClr val="bg1"/>
              </a:solidFill>
            </a:endParaRPr>
          </a:p>
        </p:txBody>
      </p:sp>
      <p:pic>
        <p:nvPicPr>
          <p:cNvPr id="8" name="Afbeelding 7" descr="Afbeelding met Luchtfotografie, buitenshuis, gras, Vogelperspectief">
            <a:extLst>
              <a:ext uri="{FF2B5EF4-FFF2-40B4-BE49-F238E27FC236}">
                <a16:creationId xmlns:a16="http://schemas.microsoft.com/office/drawing/2014/main" id="{00AAB3CD-86DD-5431-F54A-0953EAB4D095}"/>
              </a:ext>
            </a:extLst>
          </p:cNvPr>
          <p:cNvPicPr>
            <a:picLocks noChangeAspect="1"/>
          </p:cNvPicPr>
          <p:nvPr/>
        </p:nvPicPr>
        <p:blipFill rotWithShape="1">
          <a:blip r:embed="rId2">
            <a:extLst>
              <a:ext uri="{28A0092B-C50C-407E-A947-70E740481C1C}">
                <a14:useLocalDpi xmlns:a14="http://schemas.microsoft.com/office/drawing/2010/main" val="0"/>
              </a:ext>
            </a:extLst>
          </a:blip>
          <a:srcRect b="21688"/>
          <a:stretch/>
        </p:blipFill>
        <p:spPr>
          <a:xfrm>
            <a:off x="-1562" y="0"/>
            <a:ext cx="9144000" cy="4780245"/>
          </a:xfrm>
          <a:prstGeom prst="rect">
            <a:avLst/>
          </a:prstGeom>
        </p:spPr>
      </p:pic>
      <p:sp>
        <p:nvSpPr>
          <p:cNvPr id="13" name="Ovaal 12">
            <a:extLst>
              <a:ext uri="{FF2B5EF4-FFF2-40B4-BE49-F238E27FC236}">
                <a16:creationId xmlns:a16="http://schemas.microsoft.com/office/drawing/2014/main" id="{F39DCA57-16E9-BC8E-8B28-403377484C79}"/>
              </a:ext>
            </a:extLst>
          </p:cNvPr>
          <p:cNvSpPr/>
          <p:nvPr/>
        </p:nvSpPr>
        <p:spPr>
          <a:xfrm>
            <a:off x="-775867"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5" name="Ovaal 14">
            <a:extLst>
              <a:ext uri="{FF2B5EF4-FFF2-40B4-BE49-F238E27FC236}">
                <a16:creationId xmlns:a16="http://schemas.microsoft.com/office/drawing/2014/main" id="{D14B95DD-26DA-F58F-522C-43D76F43B68D}"/>
              </a:ext>
            </a:extLst>
          </p:cNvPr>
          <p:cNvSpPr/>
          <p:nvPr/>
        </p:nvSpPr>
        <p:spPr>
          <a:xfrm>
            <a:off x="5595730"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 ">
            <a:extLst>
              <a:ext uri="{FF2B5EF4-FFF2-40B4-BE49-F238E27FC236}">
                <a16:creationId xmlns:a16="http://schemas.microsoft.com/office/drawing/2014/main" id="{6FF234B6-CF2E-F178-D701-6F4FE656B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95" y="163821"/>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en fotobeschrijving beschikbaar.">
            <a:extLst>
              <a:ext uri="{FF2B5EF4-FFF2-40B4-BE49-F238E27FC236}">
                <a16:creationId xmlns:a16="http://schemas.microsoft.com/office/drawing/2014/main" id="{B54A476F-094E-E81E-B489-8B2A7AB0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96" y="116631"/>
            <a:ext cx="1733178" cy="173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882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D3C1B-8871-F552-FC93-08B6D560A4DD}"/>
            </a:ext>
          </a:extLst>
        </p:cNvPr>
        <p:cNvGrpSpPr/>
        <p:nvPr/>
      </p:nvGrpSpPr>
      <p:grpSpPr>
        <a:xfrm>
          <a:off x="0" y="0"/>
          <a:ext cx="0" cy="0"/>
          <a:chOff x="0" y="0"/>
          <a:chExt cx="0" cy="0"/>
        </a:xfrm>
      </p:grpSpPr>
      <p:pic>
        <p:nvPicPr>
          <p:cNvPr id="8" name="Afbeelding 7" descr="Afbeelding met tekst, visitekaartje, schermopname, Lettertype&#10;&#10;Automatisch gegenereerde beschrijving">
            <a:extLst>
              <a:ext uri="{FF2B5EF4-FFF2-40B4-BE49-F238E27FC236}">
                <a16:creationId xmlns:a16="http://schemas.microsoft.com/office/drawing/2014/main" id="{09D9C41F-0DC5-49F0-DCFE-83129EB07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6" y="-252023"/>
            <a:ext cx="9144000" cy="6216409"/>
          </a:xfrm>
          <a:prstGeom prst="rect">
            <a:avLst/>
          </a:prstGeom>
        </p:spPr>
      </p:pic>
      <p:pic>
        <p:nvPicPr>
          <p:cNvPr id="9" name="Picture 2" descr=" ">
            <a:extLst>
              <a:ext uri="{FF2B5EF4-FFF2-40B4-BE49-F238E27FC236}">
                <a16:creationId xmlns:a16="http://schemas.microsoft.com/office/drawing/2014/main" id="{35A27C28-83C7-D996-E4F0-B4CFBD04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298" y="5155846"/>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en fotobeschrijving beschikbaar.">
            <a:extLst>
              <a:ext uri="{FF2B5EF4-FFF2-40B4-BE49-F238E27FC236}">
                <a16:creationId xmlns:a16="http://schemas.microsoft.com/office/drawing/2014/main" id="{4D46A149-8B05-97B7-DCBF-3A5EE2A3B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194" y="5512233"/>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7CF7B86-A88B-4428-25FD-874B95D2B010}"/>
              </a:ext>
            </a:extLst>
          </p:cNvPr>
          <p:cNvSpPr txBox="1"/>
          <p:nvPr/>
        </p:nvSpPr>
        <p:spPr>
          <a:xfrm>
            <a:off x="459422" y="4766672"/>
            <a:ext cx="3535201" cy="523220"/>
          </a:xfrm>
          <a:prstGeom prst="rect">
            <a:avLst/>
          </a:prstGeom>
          <a:noFill/>
        </p:spPr>
        <p:txBody>
          <a:bodyPr wrap="square" rtlCol="0">
            <a:spAutoFit/>
          </a:bodyPr>
          <a:lstStyle/>
          <a:p>
            <a:r>
              <a:rPr lang="nl-NL" sz="2800" dirty="0">
                <a:solidFill>
                  <a:schemeClr val="tx1"/>
                </a:solidFill>
              </a:rPr>
              <a:t>Tristan Frese</a:t>
            </a:r>
          </a:p>
        </p:txBody>
      </p:sp>
      <p:sp>
        <p:nvSpPr>
          <p:cNvPr id="3" name="Freeform 4">
            <a:extLst>
              <a:ext uri="{FF2B5EF4-FFF2-40B4-BE49-F238E27FC236}">
                <a16:creationId xmlns:a16="http://schemas.microsoft.com/office/drawing/2014/main" id="{61B60CB8-1359-611B-CC0D-AF329ECB437C}"/>
              </a:ext>
            </a:extLst>
          </p:cNvPr>
          <p:cNvSpPr/>
          <p:nvPr/>
        </p:nvSpPr>
        <p:spPr>
          <a:xfrm>
            <a:off x="2227023" y="5512233"/>
            <a:ext cx="1701119" cy="936104"/>
          </a:xfrm>
          <a:custGeom>
            <a:avLst/>
            <a:gdLst/>
            <a:ahLst/>
            <a:cxnLst/>
            <a:rect l="l" t="t" r="r" b="b"/>
            <a:pathLst>
              <a:path w="4445629" h="2669163">
                <a:moveTo>
                  <a:pt x="0" y="0"/>
                </a:moveTo>
                <a:lnTo>
                  <a:pt x="4445629" y="0"/>
                </a:lnTo>
                <a:lnTo>
                  <a:pt x="4445629" y="2669163"/>
                </a:lnTo>
                <a:lnTo>
                  <a:pt x="0" y="2669163"/>
                </a:lnTo>
                <a:lnTo>
                  <a:pt x="0" y="0"/>
                </a:lnTo>
                <a:close/>
              </a:path>
            </a:pathLst>
          </a:custGeom>
          <a:blipFill>
            <a:blip r:embed="rId5"/>
            <a:stretch>
              <a:fillRect/>
            </a:stretch>
          </a:blipFill>
        </p:spPr>
        <p:txBody>
          <a:bodyPr/>
          <a:lstStyle/>
          <a:p>
            <a:pPr defTabSz="457200" fontAlgn="auto">
              <a:spcBef>
                <a:spcPts val="0"/>
              </a:spcBef>
              <a:spcAft>
                <a:spcPts val="0"/>
              </a:spcAft>
            </a:pPr>
            <a:endParaRPr lang="nl-NL" sz="900" b="0" dirty="0">
              <a:solidFill>
                <a:prstClr val="black"/>
              </a:solidFill>
              <a:latin typeface="Calibri"/>
            </a:endParaRPr>
          </a:p>
        </p:txBody>
      </p:sp>
    </p:spTree>
    <p:extLst>
      <p:ext uri="{BB962C8B-B14F-4D97-AF65-F5344CB8AC3E}">
        <p14:creationId xmlns:p14="http://schemas.microsoft.com/office/powerpoint/2010/main" val="909025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F3A2ED7-1351-E0B6-BCE8-4204E027829B}"/>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984540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txBody>
          <a:bodyPr/>
          <a:lstStyle/>
          <a:p>
            <a:pPr defTabSz="457200" fontAlgn="auto">
              <a:spcBef>
                <a:spcPts val="0"/>
              </a:spcBef>
              <a:spcAft>
                <a:spcPts val="0"/>
              </a:spcAft>
            </a:pPr>
            <a:endParaRPr lang="nl-NL" sz="900" b="0">
              <a:solidFill>
                <a:prstClr val="black"/>
              </a:solidFill>
              <a:latin typeface="Calibri"/>
            </a:endParaRPr>
          </a:p>
        </p:txBody>
      </p:sp>
      <p:sp>
        <p:nvSpPr>
          <p:cNvPr id="3" name="Freeform 3"/>
          <p:cNvSpPr/>
          <p:nvPr/>
        </p:nvSpPr>
        <p:spPr>
          <a:xfrm>
            <a:off x="168212" y="3747023"/>
            <a:ext cx="2697827" cy="1790683"/>
          </a:xfrm>
          <a:custGeom>
            <a:avLst/>
            <a:gdLst/>
            <a:ahLst/>
            <a:cxnLst/>
            <a:rect l="l" t="t" r="r" b="b"/>
            <a:pathLst>
              <a:path w="5395654" h="3581365">
                <a:moveTo>
                  <a:pt x="0" y="0"/>
                </a:moveTo>
                <a:lnTo>
                  <a:pt x="5395654" y="0"/>
                </a:lnTo>
                <a:lnTo>
                  <a:pt x="5395654" y="3581365"/>
                </a:lnTo>
                <a:lnTo>
                  <a:pt x="0" y="3581365"/>
                </a:lnTo>
                <a:lnTo>
                  <a:pt x="0" y="0"/>
                </a:lnTo>
                <a:close/>
              </a:path>
            </a:pathLst>
          </a:custGeom>
          <a:blipFill>
            <a:blip r:embed="rId3"/>
            <a:stretch>
              <a:fillRect/>
            </a:stretch>
          </a:blipFill>
        </p:spPr>
        <p:txBody>
          <a:bodyPr/>
          <a:lstStyle/>
          <a:p>
            <a:pPr defTabSz="457200" fontAlgn="auto">
              <a:spcBef>
                <a:spcPts val="0"/>
              </a:spcBef>
              <a:spcAft>
                <a:spcPts val="0"/>
              </a:spcAft>
            </a:pPr>
            <a:endParaRPr lang="nl-NL" sz="900" b="0">
              <a:solidFill>
                <a:prstClr val="black"/>
              </a:solidFill>
              <a:latin typeface="Calibri"/>
            </a:endParaRPr>
          </a:p>
        </p:txBody>
      </p:sp>
      <p:sp>
        <p:nvSpPr>
          <p:cNvPr id="4" name="Freeform 4"/>
          <p:cNvSpPr/>
          <p:nvPr/>
        </p:nvSpPr>
        <p:spPr>
          <a:xfrm>
            <a:off x="3196720" y="3756537"/>
            <a:ext cx="2682671" cy="1790683"/>
          </a:xfrm>
          <a:custGeom>
            <a:avLst/>
            <a:gdLst/>
            <a:ahLst/>
            <a:cxnLst/>
            <a:rect l="l" t="t" r="r" b="b"/>
            <a:pathLst>
              <a:path w="5365341" h="3581365">
                <a:moveTo>
                  <a:pt x="0" y="0"/>
                </a:moveTo>
                <a:lnTo>
                  <a:pt x="5365342" y="0"/>
                </a:lnTo>
                <a:lnTo>
                  <a:pt x="5365342" y="3581365"/>
                </a:lnTo>
                <a:lnTo>
                  <a:pt x="0" y="3581365"/>
                </a:lnTo>
                <a:lnTo>
                  <a:pt x="0" y="0"/>
                </a:lnTo>
                <a:close/>
              </a:path>
            </a:pathLst>
          </a:custGeom>
          <a:blipFill>
            <a:blip r:embed="rId4"/>
            <a:stretch>
              <a:fillRect/>
            </a:stretch>
          </a:blipFill>
        </p:spPr>
        <p:txBody>
          <a:bodyPr/>
          <a:lstStyle/>
          <a:p>
            <a:pPr defTabSz="457200" fontAlgn="auto">
              <a:spcBef>
                <a:spcPts val="0"/>
              </a:spcBef>
              <a:spcAft>
                <a:spcPts val="0"/>
              </a:spcAft>
            </a:pPr>
            <a:endParaRPr lang="nl-NL" sz="900" b="0">
              <a:solidFill>
                <a:prstClr val="black"/>
              </a:solidFill>
              <a:latin typeface="Calibri"/>
            </a:endParaRPr>
          </a:p>
        </p:txBody>
      </p:sp>
      <p:sp>
        <p:nvSpPr>
          <p:cNvPr id="5" name="Freeform 5"/>
          <p:cNvSpPr/>
          <p:nvPr/>
        </p:nvSpPr>
        <p:spPr>
          <a:xfrm>
            <a:off x="6210073" y="3747023"/>
            <a:ext cx="2741988" cy="1809712"/>
          </a:xfrm>
          <a:custGeom>
            <a:avLst/>
            <a:gdLst/>
            <a:ahLst/>
            <a:cxnLst/>
            <a:rect l="l" t="t" r="r" b="b"/>
            <a:pathLst>
              <a:path w="5483975" h="3619424">
                <a:moveTo>
                  <a:pt x="0" y="0"/>
                </a:moveTo>
                <a:lnTo>
                  <a:pt x="5483975" y="0"/>
                </a:lnTo>
                <a:lnTo>
                  <a:pt x="5483975" y="3619424"/>
                </a:lnTo>
                <a:lnTo>
                  <a:pt x="0" y="3619424"/>
                </a:lnTo>
                <a:lnTo>
                  <a:pt x="0" y="0"/>
                </a:lnTo>
                <a:close/>
              </a:path>
            </a:pathLst>
          </a:custGeom>
          <a:blipFill>
            <a:blip r:embed="rId5"/>
            <a:stretch>
              <a:fillRect/>
            </a:stretch>
          </a:blipFill>
        </p:spPr>
        <p:txBody>
          <a:bodyPr/>
          <a:lstStyle/>
          <a:p>
            <a:pPr defTabSz="457200" fontAlgn="auto">
              <a:spcBef>
                <a:spcPts val="0"/>
              </a:spcBef>
              <a:spcAft>
                <a:spcPts val="0"/>
              </a:spcAft>
            </a:pPr>
            <a:endParaRPr lang="nl-NL" sz="900" b="0">
              <a:solidFill>
                <a:prstClr val="black"/>
              </a:solidFill>
              <a:latin typeface="Calibri"/>
            </a:endParaRPr>
          </a:p>
        </p:txBody>
      </p:sp>
      <p:sp>
        <p:nvSpPr>
          <p:cNvPr id="6" name="TextBox 6"/>
          <p:cNvSpPr txBox="1"/>
          <p:nvPr/>
        </p:nvSpPr>
        <p:spPr>
          <a:xfrm>
            <a:off x="1945275" y="714422"/>
            <a:ext cx="4697979" cy="1053622"/>
          </a:xfrm>
          <a:prstGeom prst="rect">
            <a:avLst/>
          </a:prstGeom>
        </p:spPr>
        <p:txBody>
          <a:bodyPr lIns="0" tIns="0" rIns="0" bIns="0" rtlCol="0" anchor="t">
            <a:spAutoFit/>
          </a:bodyPr>
          <a:lstStyle/>
          <a:p>
            <a:pPr algn="ctr" defTabSz="457200" fontAlgn="auto">
              <a:lnSpc>
                <a:spcPts val="9012"/>
              </a:lnSpc>
              <a:spcBef>
                <a:spcPts val="0"/>
              </a:spcBef>
              <a:spcAft>
                <a:spcPts val="0"/>
              </a:spcAft>
            </a:pPr>
            <a:r>
              <a:rPr lang="en-US" sz="6437" b="0">
                <a:solidFill>
                  <a:srgbClr val="AFCA0B"/>
                </a:solidFill>
                <a:latin typeface="Arial Bold"/>
              </a:rPr>
              <a:t>Doelen?</a:t>
            </a:r>
          </a:p>
        </p:txBody>
      </p:sp>
      <p:sp>
        <p:nvSpPr>
          <p:cNvPr id="7" name="TextBox 7"/>
          <p:cNvSpPr txBox="1"/>
          <p:nvPr/>
        </p:nvSpPr>
        <p:spPr>
          <a:xfrm>
            <a:off x="0" y="2752097"/>
            <a:ext cx="9144000" cy="584199"/>
          </a:xfrm>
          <a:prstGeom prst="rect">
            <a:avLst/>
          </a:prstGeom>
        </p:spPr>
        <p:txBody>
          <a:bodyPr lIns="0" tIns="0" rIns="0" bIns="0" rtlCol="0" anchor="t">
            <a:spAutoFit/>
          </a:bodyPr>
          <a:lstStyle/>
          <a:p>
            <a:pPr algn="ctr" defTabSz="457200" fontAlgn="auto">
              <a:lnSpc>
                <a:spcPts val="4953"/>
              </a:lnSpc>
              <a:spcBef>
                <a:spcPts val="0"/>
              </a:spcBef>
              <a:spcAft>
                <a:spcPts val="0"/>
              </a:spcAft>
            </a:pPr>
            <a:r>
              <a:rPr lang="en-US" sz="3538" b="0">
                <a:solidFill>
                  <a:srgbClr val="AFCA0B"/>
                </a:solidFill>
                <a:latin typeface="Arial Bold"/>
              </a:rPr>
              <a:t>Inspireren = Motiveren = Activeren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txBody>
          <a:bodyPr/>
          <a:lstStyle/>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nl-NL" sz="800" dirty="0"/>
          </a:p>
        </p:txBody>
      </p:sp>
      <p:sp>
        <p:nvSpPr>
          <p:cNvPr id="3" name="Freeform 3"/>
          <p:cNvSpPr/>
          <p:nvPr/>
        </p:nvSpPr>
        <p:spPr>
          <a:xfrm>
            <a:off x="6209205" y="1132091"/>
            <a:ext cx="2759179" cy="1838303"/>
          </a:xfrm>
          <a:custGeom>
            <a:avLst/>
            <a:gdLst/>
            <a:ahLst/>
            <a:cxnLst/>
            <a:rect l="l" t="t" r="r" b="b"/>
            <a:pathLst>
              <a:path w="5518358" h="3676606">
                <a:moveTo>
                  <a:pt x="0" y="0"/>
                </a:moveTo>
                <a:lnTo>
                  <a:pt x="5518357" y="0"/>
                </a:lnTo>
                <a:lnTo>
                  <a:pt x="5518357" y="3676606"/>
                </a:lnTo>
                <a:lnTo>
                  <a:pt x="0" y="3676606"/>
                </a:lnTo>
                <a:lnTo>
                  <a:pt x="0" y="0"/>
                </a:lnTo>
                <a:close/>
              </a:path>
            </a:pathLst>
          </a:custGeom>
          <a:blipFill>
            <a:blip r:embed="rId3"/>
            <a:stretch>
              <a:fillRect/>
            </a:stretch>
          </a:blipFill>
        </p:spPr>
        <p:txBody>
          <a:bodyPr/>
          <a:lstStyle/>
          <a:p>
            <a:endParaRPr lang="nl-NL"/>
          </a:p>
        </p:txBody>
      </p:sp>
      <p:sp>
        <p:nvSpPr>
          <p:cNvPr id="4" name="Freeform 4"/>
          <p:cNvSpPr/>
          <p:nvPr/>
        </p:nvSpPr>
        <p:spPr>
          <a:xfrm>
            <a:off x="115576" y="2163770"/>
            <a:ext cx="5216142" cy="1421399"/>
          </a:xfrm>
          <a:custGeom>
            <a:avLst/>
            <a:gdLst/>
            <a:ahLst/>
            <a:cxnLst/>
            <a:rect l="l" t="t" r="r" b="b"/>
            <a:pathLst>
              <a:path w="10432283" h="2842797">
                <a:moveTo>
                  <a:pt x="0" y="0"/>
                </a:moveTo>
                <a:lnTo>
                  <a:pt x="10432282" y="0"/>
                </a:lnTo>
                <a:lnTo>
                  <a:pt x="10432282" y="2842797"/>
                </a:lnTo>
                <a:lnTo>
                  <a:pt x="0" y="2842797"/>
                </a:lnTo>
                <a:lnTo>
                  <a:pt x="0" y="0"/>
                </a:lnTo>
                <a:close/>
              </a:path>
            </a:pathLst>
          </a:custGeom>
          <a:blipFill>
            <a:blip r:embed="rId4"/>
            <a:stretch>
              <a:fillRect/>
            </a:stretch>
          </a:blipFill>
        </p:spPr>
        <p:txBody>
          <a:bodyPr/>
          <a:lstStyle/>
          <a:p>
            <a:endParaRPr lang="nl-NL"/>
          </a:p>
        </p:txBody>
      </p:sp>
      <p:sp>
        <p:nvSpPr>
          <p:cNvPr id="5" name="Freeform 5"/>
          <p:cNvSpPr/>
          <p:nvPr/>
        </p:nvSpPr>
        <p:spPr>
          <a:xfrm>
            <a:off x="367025" y="3729123"/>
            <a:ext cx="3220026" cy="2137292"/>
          </a:xfrm>
          <a:custGeom>
            <a:avLst/>
            <a:gdLst/>
            <a:ahLst/>
            <a:cxnLst/>
            <a:rect l="l" t="t" r="r" b="b"/>
            <a:pathLst>
              <a:path w="6440051" h="4274584">
                <a:moveTo>
                  <a:pt x="0" y="0"/>
                </a:moveTo>
                <a:lnTo>
                  <a:pt x="6440052" y="0"/>
                </a:lnTo>
                <a:lnTo>
                  <a:pt x="6440052" y="4274584"/>
                </a:lnTo>
                <a:lnTo>
                  <a:pt x="0" y="4274584"/>
                </a:lnTo>
                <a:lnTo>
                  <a:pt x="0" y="0"/>
                </a:lnTo>
                <a:close/>
              </a:path>
            </a:pathLst>
          </a:custGeom>
          <a:blipFill>
            <a:blip r:embed="rId5"/>
            <a:stretch>
              <a:fillRect/>
            </a:stretch>
          </a:blipFill>
        </p:spPr>
        <p:txBody>
          <a:bodyPr/>
          <a:lstStyle/>
          <a:p>
            <a:endParaRPr lang="nl-NL"/>
          </a:p>
        </p:txBody>
      </p:sp>
      <p:sp>
        <p:nvSpPr>
          <p:cNvPr id="6" name="Freeform 6"/>
          <p:cNvSpPr/>
          <p:nvPr/>
        </p:nvSpPr>
        <p:spPr>
          <a:xfrm>
            <a:off x="5621388" y="3585168"/>
            <a:ext cx="3247039" cy="2167399"/>
          </a:xfrm>
          <a:custGeom>
            <a:avLst/>
            <a:gdLst/>
            <a:ahLst/>
            <a:cxnLst/>
            <a:rect l="l" t="t" r="r" b="b"/>
            <a:pathLst>
              <a:path w="6494078" h="4334797">
                <a:moveTo>
                  <a:pt x="0" y="0"/>
                </a:moveTo>
                <a:lnTo>
                  <a:pt x="6494078" y="0"/>
                </a:lnTo>
                <a:lnTo>
                  <a:pt x="6494078" y="4334797"/>
                </a:lnTo>
                <a:lnTo>
                  <a:pt x="0" y="4334797"/>
                </a:lnTo>
                <a:lnTo>
                  <a:pt x="0" y="0"/>
                </a:lnTo>
                <a:close/>
              </a:path>
            </a:pathLst>
          </a:custGeom>
          <a:blipFill>
            <a:blip r:embed="rId6"/>
            <a:stretch>
              <a:fillRect/>
            </a:stretch>
          </a:blipFill>
        </p:spPr>
        <p:txBody>
          <a:bodyPr/>
          <a:lstStyle/>
          <a:p>
            <a:endParaRPr lang="nl-NL"/>
          </a:p>
        </p:txBody>
      </p:sp>
      <p:sp>
        <p:nvSpPr>
          <p:cNvPr id="7" name="TextBox 7"/>
          <p:cNvSpPr txBox="1"/>
          <p:nvPr/>
        </p:nvSpPr>
        <p:spPr>
          <a:xfrm>
            <a:off x="952500" y="975720"/>
            <a:ext cx="3702464" cy="1146596"/>
          </a:xfrm>
          <a:prstGeom prst="rect">
            <a:avLst/>
          </a:prstGeom>
        </p:spPr>
        <p:txBody>
          <a:bodyPr wrap="square" lIns="0" tIns="0" rIns="0" bIns="0" rtlCol="0" anchor="t">
            <a:spAutoFit/>
          </a:bodyPr>
          <a:lstStyle/>
          <a:p>
            <a:pPr algn="ctr">
              <a:lnSpc>
                <a:spcPts val="9782"/>
              </a:lnSpc>
            </a:pPr>
            <a:r>
              <a:rPr lang="en-US" sz="6986" dirty="0">
                <a:solidFill>
                  <a:srgbClr val="AFCA0B"/>
                </a:solidFill>
                <a:latin typeface="Arial Bold"/>
              </a:rPr>
              <a:t>Hoe?</a:t>
            </a:r>
          </a:p>
        </p:txBody>
      </p:sp>
      <p:sp>
        <p:nvSpPr>
          <p:cNvPr id="9" name="Rechthoek 8">
            <a:extLst>
              <a:ext uri="{FF2B5EF4-FFF2-40B4-BE49-F238E27FC236}">
                <a16:creationId xmlns:a16="http://schemas.microsoft.com/office/drawing/2014/main" id="{5DFB549B-BF8E-49F0-A8D0-90126B050AB9}"/>
              </a:ext>
            </a:extLst>
          </p:cNvPr>
          <p:cNvSpPr/>
          <p:nvPr/>
        </p:nvSpPr>
        <p:spPr>
          <a:xfrm>
            <a:off x="4020161" y="4530050"/>
            <a:ext cx="1103679" cy="723275"/>
          </a:xfrm>
          <a:prstGeom prst="rect">
            <a:avLst/>
          </a:prstGeom>
          <a:noFill/>
        </p:spPr>
        <p:txBody>
          <a:bodyPr wrap="square" lIns="45720" tIns="22860" rIns="45720" bIns="22860">
            <a:spAutoFit/>
          </a:bodyPr>
          <a:lstStyle/>
          <a:p>
            <a:pPr algn="ctr"/>
            <a:r>
              <a:rPr lang="en-US" sz="44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endParaRPr lang="nl-NL" sz="44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8" name="Afbeelding 7">
            <a:extLst>
              <a:ext uri="{FF2B5EF4-FFF2-40B4-BE49-F238E27FC236}">
                <a16:creationId xmlns:a16="http://schemas.microsoft.com/office/drawing/2014/main" id="{240B30D9-FBAC-6A65-2C50-CBAE8F48C66B}"/>
              </a:ext>
            </a:extLst>
          </p:cNvPr>
          <p:cNvPicPr>
            <a:picLocks noChangeAspect="1"/>
          </p:cNvPicPr>
          <p:nvPr/>
        </p:nvPicPr>
        <p:blipFill>
          <a:blip r:embed="rId7"/>
          <a:stretch>
            <a:fillRect/>
          </a:stretch>
        </p:blipFill>
        <p:spPr>
          <a:xfrm>
            <a:off x="-731903" y="445554"/>
            <a:ext cx="10607806" cy="596689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922" y="8656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t="-9259" b="-9259"/>
            </a:stretch>
          </a:blipFill>
        </p:spPr>
        <p:txBody>
          <a:bodyPr/>
          <a:lstStyle/>
          <a:p>
            <a:pPr defTabSz="457200" fontAlgn="auto">
              <a:spcBef>
                <a:spcPts val="0"/>
              </a:spcBef>
              <a:spcAft>
                <a:spcPts val="0"/>
              </a:spcAft>
            </a:pPr>
            <a:endParaRPr lang="nl-NL" sz="900" b="0" dirty="0">
              <a:solidFill>
                <a:prstClr val="black"/>
              </a:solidFill>
              <a:latin typeface="Calibri"/>
            </a:endParaRPr>
          </a:p>
        </p:txBody>
      </p:sp>
      <p:sp>
        <p:nvSpPr>
          <p:cNvPr id="5" name="TextBox 5"/>
          <p:cNvSpPr txBox="1"/>
          <p:nvPr/>
        </p:nvSpPr>
        <p:spPr>
          <a:xfrm>
            <a:off x="198561" y="2332359"/>
            <a:ext cx="8784416" cy="3652347"/>
          </a:xfrm>
          <a:prstGeom prst="rect">
            <a:avLst/>
          </a:prstGeom>
        </p:spPr>
        <p:txBody>
          <a:bodyPr lIns="0" tIns="0" rIns="0" bIns="0" rtlCol="0" anchor="t">
            <a:spAutoFit/>
          </a:bodyPr>
          <a:lstStyle/>
          <a:p>
            <a:pPr marL="550545" lvl="1" indent="-274955" defTabSz="457200" fontAlgn="auto">
              <a:lnSpc>
                <a:spcPts val="3570"/>
              </a:lnSpc>
              <a:spcBef>
                <a:spcPts val="0"/>
              </a:spcBef>
              <a:spcAft>
                <a:spcPts val="0"/>
              </a:spcAft>
              <a:buFont typeface="Arial"/>
              <a:buChar char="•"/>
            </a:pPr>
            <a:r>
              <a:rPr lang="en-US" sz="2550" b="0" dirty="0" err="1">
                <a:solidFill>
                  <a:srgbClr val="AFCA0B"/>
                </a:solidFill>
                <a:latin typeface="Arial Bold"/>
              </a:rPr>
              <a:t>Onderteken</a:t>
            </a:r>
            <a:r>
              <a:rPr lang="en-US" sz="2550" b="0" dirty="0">
                <a:solidFill>
                  <a:srgbClr val="AFCA0B"/>
                </a:solidFill>
                <a:latin typeface="Arial Bold"/>
              </a:rPr>
              <a:t> het </a:t>
            </a:r>
            <a:r>
              <a:rPr lang="en-US" sz="2550" b="0" dirty="0" err="1">
                <a:solidFill>
                  <a:srgbClr val="AFCA0B"/>
                </a:solidFill>
                <a:latin typeface="Arial Bold"/>
              </a:rPr>
              <a:t>nieuwe</a:t>
            </a:r>
            <a:r>
              <a:rPr lang="en-US" sz="2550" b="0" dirty="0">
                <a:solidFill>
                  <a:srgbClr val="AFCA0B"/>
                </a:solidFill>
                <a:latin typeface="Arial Bold"/>
              </a:rPr>
              <a:t> manifest </a:t>
            </a:r>
            <a:endParaRPr lang="en-US" dirty="0"/>
          </a:p>
          <a:p>
            <a:pPr marL="550545" lvl="1" indent="-274955" defTabSz="457200" fontAlgn="auto">
              <a:lnSpc>
                <a:spcPts val="3570"/>
              </a:lnSpc>
              <a:spcBef>
                <a:spcPts val="0"/>
              </a:spcBef>
              <a:spcAft>
                <a:spcPts val="0"/>
              </a:spcAft>
              <a:buFont typeface="Arial"/>
              <a:buChar char="•"/>
            </a:pPr>
            <a:r>
              <a:rPr lang="en-US" sz="2550" b="0" dirty="0">
                <a:solidFill>
                  <a:srgbClr val="AFCA0B"/>
                </a:solidFill>
                <a:latin typeface="Arial Bold"/>
              </a:rPr>
              <a:t>Lever </a:t>
            </a:r>
            <a:r>
              <a:rPr lang="en-US" sz="2550" b="0" dirty="0" err="1">
                <a:solidFill>
                  <a:srgbClr val="AFCA0B"/>
                </a:solidFill>
                <a:latin typeface="Arial Bold"/>
              </a:rPr>
              <a:t>een</a:t>
            </a:r>
            <a:r>
              <a:rPr lang="en-US" sz="2550" b="0" dirty="0">
                <a:solidFill>
                  <a:srgbClr val="AFCA0B"/>
                </a:solidFill>
                <a:latin typeface="Arial Bold"/>
              </a:rPr>
              <a:t> </a:t>
            </a:r>
            <a:r>
              <a:rPr lang="en-US" sz="2550" b="0" dirty="0" err="1">
                <a:solidFill>
                  <a:srgbClr val="AFCA0B"/>
                </a:solidFill>
                <a:latin typeface="Arial Bold"/>
              </a:rPr>
              <a:t>actieve</a:t>
            </a:r>
            <a:r>
              <a:rPr lang="en-US" sz="2550" b="0" dirty="0">
                <a:solidFill>
                  <a:srgbClr val="AFCA0B"/>
                </a:solidFill>
                <a:latin typeface="Arial Bold"/>
              </a:rPr>
              <a:t> </a:t>
            </a:r>
            <a:r>
              <a:rPr lang="en-US" sz="2550" b="0" dirty="0" err="1">
                <a:solidFill>
                  <a:srgbClr val="AFCA0B"/>
                </a:solidFill>
                <a:latin typeface="Arial Bold"/>
              </a:rPr>
              <a:t>bijdrage</a:t>
            </a:r>
            <a:r>
              <a:rPr lang="en-US" sz="2550" b="0" dirty="0">
                <a:solidFill>
                  <a:srgbClr val="AFCA0B"/>
                </a:solidFill>
                <a:latin typeface="Arial Bold"/>
              </a:rPr>
              <a:t> </a:t>
            </a:r>
            <a:r>
              <a:rPr lang="en-US" sz="2550" b="0" dirty="0" err="1">
                <a:solidFill>
                  <a:srgbClr val="AFCA0B"/>
                </a:solidFill>
                <a:latin typeface="Arial Bold"/>
              </a:rPr>
              <a:t>aan</a:t>
            </a:r>
            <a:r>
              <a:rPr lang="en-US" sz="2550" b="0" dirty="0">
                <a:solidFill>
                  <a:srgbClr val="AFCA0B"/>
                </a:solidFill>
                <a:latin typeface="Arial Bold"/>
              </a:rPr>
              <a:t> </a:t>
            </a:r>
            <a:r>
              <a:rPr lang="en-US" sz="2550" b="0" dirty="0" err="1">
                <a:solidFill>
                  <a:srgbClr val="AFCA0B"/>
                </a:solidFill>
                <a:latin typeface="Arial Bold"/>
              </a:rPr>
              <a:t>een</a:t>
            </a:r>
            <a:r>
              <a:rPr lang="en-US" sz="2550" b="0" dirty="0">
                <a:solidFill>
                  <a:srgbClr val="AFCA0B"/>
                </a:solidFill>
                <a:latin typeface="Arial Bold"/>
              </a:rPr>
              <a:t> </a:t>
            </a:r>
            <a:r>
              <a:rPr lang="en-US" sz="2550" b="0" dirty="0" err="1">
                <a:solidFill>
                  <a:srgbClr val="AFCA0B"/>
                </a:solidFill>
                <a:latin typeface="Arial Bold"/>
              </a:rPr>
              <a:t>werk</a:t>
            </a:r>
            <a:r>
              <a:rPr lang="en-US" sz="2550" b="0" dirty="0">
                <a:solidFill>
                  <a:srgbClr val="AFCA0B"/>
                </a:solidFill>
                <a:latin typeface="Arial Bold"/>
              </a:rPr>
              <a:t>- of </a:t>
            </a:r>
            <a:r>
              <a:rPr lang="en-US" sz="2550" b="0" dirty="0" err="1">
                <a:solidFill>
                  <a:srgbClr val="AFCA0B"/>
                </a:solidFill>
                <a:latin typeface="Arial Bold"/>
              </a:rPr>
              <a:t>projectgroep</a:t>
            </a:r>
            <a:endParaRPr lang="en-US" sz="2550" b="0" dirty="0">
              <a:solidFill>
                <a:srgbClr val="AFCA0B"/>
              </a:solidFill>
              <a:latin typeface="Arial Bold"/>
              <a:cs typeface="Arial Bold"/>
            </a:endParaRPr>
          </a:p>
          <a:p>
            <a:pPr marL="550545" lvl="1" indent="-274955" defTabSz="457200" fontAlgn="auto">
              <a:lnSpc>
                <a:spcPts val="3570"/>
              </a:lnSpc>
              <a:spcBef>
                <a:spcPts val="0"/>
              </a:spcBef>
              <a:spcAft>
                <a:spcPts val="0"/>
              </a:spcAft>
              <a:buFont typeface="Arial"/>
              <a:buChar char="•"/>
            </a:pPr>
            <a:r>
              <a:rPr lang="en-US" sz="2550" b="0" dirty="0" err="1">
                <a:solidFill>
                  <a:srgbClr val="AFCA0B"/>
                </a:solidFill>
                <a:latin typeface="Arial Bold"/>
              </a:rPr>
              <a:t>Energiescans</a:t>
            </a:r>
            <a:endParaRPr lang="en-US" sz="2550" b="0" dirty="0">
              <a:solidFill>
                <a:srgbClr val="AFCA0B"/>
              </a:solidFill>
              <a:latin typeface="Arial Bold"/>
            </a:endParaRPr>
          </a:p>
          <a:p>
            <a:pPr marL="550545" lvl="1" indent="-274955" defTabSz="457200" fontAlgn="auto">
              <a:lnSpc>
                <a:spcPts val="3570"/>
              </a:lnSpc>
              <a:spcBef>
                <a:spcPts val="0"/>
              </a:spcBef>
              <a:spcAft>
                <a:spcPts val="0"/>
              </a:spcAft>
              <a:buFont typeface="Arial"/>
              <a:buChar char="•"/>
            </a:pPr>
            <a:r>
              <a:rPr lang="nl-NL" sz="2550" b="0" dirty="0">
                <a:solidFill>
                  <a:srgbClr val="AFCA0B"/>
                </a:solidFill>
                <a:latin typeface="Arial Bold"/>
              </a:rPr>
              <a:t>Verklein je voetafdruk: pilot 1 jaar gratis Milieubarometer </a:t>
            </a:r>
            <a:br>
              <a:rPr lang="nl-NL" sz="2550" b="0" dirty="0">
                <a:solidFill>
                  <a:srgbClr val="AFCA0B"/>
                </a:solidFill>
                <a:latin typeface="Arial Bold"/>
              </a:rPr>
            </a:br>
            <a:r>
              <a:rPr lang="nl-NL" sz="2550" b="0" dirty="0">
                <a:solidFill>
                  <a:srgbClr val="AFCA0B"/>
                </a:solidFill>
                <a:latin typeface="Arial Bold"/>
              </a:rPr>
              <a:t>(10 deelnemers gezocht)</a:t>
            </a:r>
          </a:p>
          <a:p>
            <a:pPr marL="550545" lvl="1" indent="-274955" defTabSz="457200" fontAlgn="auto">
              <a:lnSpc>
                <a:spcPts val="3570"/>
              </a:lnSpc>
              <a:spcBef>
                <a:spcPts val="0"/>
              </a:spcBef>
              <a:spcAft>
                <a:spcPts val="0"/>
              </a:spcAft>
              <a:buFont typeface="Arial"/>
              <a:buChar char="•"/>
            </a:pPr>
            <a:r>
              <a:rPr lang="en-US" sz="2550" b="0" dirty="0">
                <a:solidFill>
                  <a:srgbClr val="AFCA0B"/>
                </a:solidFill>
                <a:latin typeface="Arial Bold"/>
              </a:rPr>
              <a:t>Meld je </a:t>
            </a:r>
            <a:r>
              <a:rPr lang="en-US" sz="2550" b="0" dirty="0" err="1">
                <a:solidFill>
                  <a:srgbClr val="AFCA0B"/>
                </a:solidFill>
                <a:latin typeface="Arial Bold"/>
              </a:rPr>
              <a:t>aan</a:t>
            </a:r>
            <a:r>
              <a:rPr lang="en-US" sz="2550" b="0" dirty="0">
                <a:solidFill>
                  <a:srgbClr val="AFCA0B"/>
                </a:solidFill>
                <a:latin typeface="Arial Bold"/>
              </a:rPr>
              <a:t> </a:t>
            </a:r>
            <a:r>
              <a:rPr lang="en-US" sz="2550" b="0" dirty="0" err="1">
                <a:solidFill>
                  <a:srgbClr val="AFCA0B"/>
                </a:solidFill>
                <a:latin typeface="Arial Bold"/>
              </a:rPr>
              <a:t>voor</a:t>
            </a:r>
            <a:r>
              <a:rPr lang="en-US" sz="2550" b="0" dirty="0">
                <a:solidFill>
                  <a:srgbClr val="AFCA0B"/>
                </a:solidFill>
                <a:latin typeface="Arial Bold"/>
              </a:rPr>
              <a:t> </a:t>
            </a:r>
            <a:r>
              <a:rPr lang="en-US" sz="2550" b="0" dirty="0" err="1">
                <a:solidFill>
                  <a:srgbClr val="AFCA0B"/>
                </a:solidFill>
                <a:latin typeface="Arial Bold"/>
              </a:rPr>
              <a:t>een</a:t>
            </a:r>
            <a:r>
              <a:rPr lang="en-US" sz="2550" b="0" dirty="0">
                <a:solidFill>
                  <a:srgbClr val="AFCA0B"/>
                </a:solidFill>
                <a:latin typeface="Arial Bold"/>
              </a:rPr>
              <a:t> </a:t>
            </a:r>
            <a:r>
              <a:rPr lang="en-US" sz="2550" b="0" dirty="0" err="1">
                <a:solidFill>
                  <a:srgbClr val="AFCA0B"/>
                </a:solidFill>
                <a:latin typeface="Arial Bold"/>
              </a:rPr>
              <a:t>activiteit</a:t>
            </a:r>
            <a:endParaRPr lang="en-US" sz="2550" b="0" dirty="0">
              <a:solidFill>
                <a:srgbClr val="AFCA0B"/>
              </a:solidFill>
              <a:latin typeface="Arial Bold"/>
            </a:endParaRPr>
          </a:p>
          <a:p>
            <a:pPr marL="550545" lvl="1" indent="-274955" defTabSz="457200" fontAlgn="auto">
              <a:lnSpc>
                <a:spcPts val="3570"/>
              </a:lnSpc>
              <a:spcBef>
                <a:spcPts val="0"/>
              </a:spcBef>
              <a:spcAft>
                <a:spcPts val="0"/>
              </a:spcAft>
              <a:buFont typeface="Arial"/>
              <a:buChar char="•"/>
            </a:pPr>
            <a:r>
              <a:rPr lang="en-US" sz="2550" b="0" dirty="0">
                <a:solidFill>
                  <a:srgbClr val="AFCA0B"/>
                </a:solidFill>
                <a:latin typeface="Arial Bold"/>
              </a:rPr>
              <a:t>Start nu en </a:t>
            </a:r>
            <a:r>
              <a:rPr lang="en-US" sz="2550" b="0" dirty="0" err="1">
                <a:solidFill>
                  <a:srgbClr val="AFCA0B"/>
                </a:solidFill>
                <a:latin typeface="Arial Bold"/>
              </a:rPr>
              <a:t>ervaar</a:t>
            </a:r>
            <a:r>
              <a:rPr lang="en-US" sz="2550" b="0" dirty="0">
                <a:solidFill>
                  <a:srgbClr val="AFCA0B"/>
                </a:solidFill>
                <a:latin typeface="Arial Bold"/>
              </a:rPr>
              <a:t> </a:t>
            </a:r>
            <a:r>
              <a:rPr lang="en-US" sz="2550" b="0" dirty="0" err="1">
                <a:solidFill>
                  <a:srgbClr val="AFCA0B"/>
                </a:solidFill>
                <a:latin typeface="Arial Bold"/>
              </a:rPr>
              <a:t>dat</a:t>
            </a:r>
            <a:r>
              <a:rPr lang="en-US" sz="2550" b="0" dirty="0">
                <a:solidFill>
                  <a:srgbClr val="AFCA0B"/>
                </a:solidFill>
                <a:latin typeface="Arial Bold"/>
              </a:rPr>
              <a:t> het </a:t>
            </a:r>
            <a:r>
              <a:rPr lang="en-US" sz="2550" b="0" dirty="0" err="1">
                <a:solidFill>
                  <a:srgbClr val="AFCA0B"/>
                </a:solidFill>
                <a:latin typeface="Arial Bold"/>
              </a:rPr>
              <a:t>leuk</a:t>
            </a:r>
            <a:r>
              <a:rPr lang="en-US" sz="2550" b="0" dirty="0">
                <a:solidFill>
                  <a:srgbClr val="AFCA0B"/>
                </a:solidFill>
                <a:latin typeface="Arial Bold"/>
              </a:rPr>
              <a:t> is!</a:t>
            </a:r>
            <a:endParaRPr lang="en-US" sz="2550" b="0" dirty="0">
              <a:solidFill>
                <a:srgbClr val="AFCA0B"/>
              </a:solidFill>
              <a:latin typeface="Arial Bold"/>
              <a:cs typeface="Arial Bold"/>
            </a:endParaRPr>
          </a:p>
          <a:p>
            <a:pPr algn="ctr" defTabSz="457200" fontAlgn="auto">
              <a:lnSpc>
                <a:spcPts val="3570"/>
              </a:lnSpc>
              <a:spcBef>
                <a:spcPts val="0"/>
              </a:spcBef>
              <a:spcAft>
                <a:spcPts val="0"/>
              </a:spcAft>
            </a:pPr>
            <a:endParaRPr lang="en-US" sz="2550" b="0" dirty="0">
              <a:solidFill>
                <a:srgbClr val="AFCA0B"/>
              </a:solidFill>
              <a:latin typeface="Arial Bold"/>
              <a:cs typeface="Arial Bold"/>
            </a:endParaRPr>
          </a:p>
        </p:txBody>
      </p:sp>
      <p:sp>
        <p:nvSpPr>
          <p:cNvPr id="3" name="Freeform 3"/>
          <p:cNvSpPr/>
          <p:nvPr/>
        </p:nvSpPr>
        <p:spPr>
          <a:xfrm>
            <a:off x="6332309" y="5013176"/>
            <a:ext cx="2613130" cy="1576701"/>
          </a:xfrm>
          <a:custGeom>
            <a:avLst/>
            <a:gdLst/>
            <a:ahLst/>
            <a:cxnLst/>
            <a:rect l="l" t="t" r="r" b="b"/>
            <a:pathLst>
              <a:path w="3296691" h="2151091">
                <a:moveTo>
                  <a:pt x="0" y="0"/>
                </a:moveTo>
                <a:lnTo>
                  <a:pt x="3296692" y="0"/>
                </a:lnTo>
                <a:lnTo>
                  <a:pt x="3296692" y="2151091"/>
                </a:lnTo>
                <a:lnTo>
                  <a:pt x="0" y="2151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fontAlgn="auto">
              <a:spcBef>
                <a:spcPts val="0"/>
              </a:spcBef>
              <a:spcAft>
                <a:spcPts val="0"/>
              </a:spcAft>
            </a:pPr>
            <a:endParaRPr lang="nl-NL" sz="900" b="0">
              <a:solidFill>
                <a:prstClr val="black"/>
              </a:solidFill>
              <a:latin typeface="Calibri"/>
            </a:endParaRPr>
          </a:p>
        </p:txBody>
      </p:sp>
      <p:sp>
        <p:nvSpPr>
          <p:cNvPr id="4" name="TextBox 4"/>
          <p:cNvSpPr txBox="1"/>
          <p:nvPr/>
        </p:nvSpPr>
        <p:spPr>
          <a:xfrm>
            <a:off x="1562100" y="924910"/>
            <a:ext cx="5177596" cy="1228541"/>
          </a:xfrm>
          <a:prstGeom prst="rect">
            <a:avLst/>
          </a:prstGeom>
        </p:spPr>
        <p:txBody>
          <a:bodyPr lIns="0" tIns="0" rIns="0" bIns="0" rtlCol="0" anchor="t">
            <a:spAutoFit/>
          </a:bodyPr>
          <a:lstStyle/>
          <a:p>
            <a:pPr algn="ctr" defTabSz="457200" fontAlgn="auto">
              <a:lnSpc>
                <a:spcPts val="10482"/>
              </a:lnSpc>
              <a:spcBef>
                <a:spcPts val="0"/>
              </a:spcBef>
              <a:spcAft>
                <a:spcPts val="0"/>
              </a:spcAft>
            </a:pPr>
            <a:r>
              <a:rPr lang="en-US" sz="7486" b="0" err="1">
                <a:solidFill>
                  <a:srgbClr val="AFCA0B"/>
                </a:solidFill>
                <a:latin typeface="Arial Bold"/>
              </a:rPr>
              <a:t>Oproep</a:t>
            </a:r>
            <a:r>
              <a:rPr lang="en-US" sz="7486" b="0">
                <a:solidFill>
                  <a:srgbClr val="AFCA0B"/>
                </a:solidFill>
                <a:latin typeface="Arial Bold"/>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pPr defTabSz="457200" fontAlgn="auto">
              <a:spcBef>
                <a:spcPts val="0"/>
              </a:spcBef>
              <a:spcAft>
                <a:spcPts val="0"/>
              </a:spcAft>
            </a:pPr>
            <a:endParaRPr lang="nl-NL" sz="900" b="0">
              <a:solidFill>
                <a:prstClr val="black"/>
              </a:solidFill>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txBody>
          <a:bodyPr/>
          <a:lstStyle/>
          <a:p>
            <a:pPr defTabSz="457200" fontAlgn="auto">
              <a:spcBef>
                <a:spcPts val="0"/>
              </a:spcBef>
              <a:spcAft>
                <a:spcPts val="0"/>
              </a:spcAft>
            </a:pPr>
            <a:endParaRPr lang="nl-NL" sz="900" b="0">
              <a:solidFill>
                <a:prstClr val="black"/>
              </a:solidFill>
              <a:latin typeface="Calibri"/>
            </a:endParaRPr>
          </a:p>
        </p:txBody>
      </p:sp>
      <p:sp>
        <p:nvSpPr>
          <p:cNvPr id="3" name="Freeform 3"/>
          <p:cNvSpPr/>
          <p:nvPr/>
        </p:nvSpPr>
        <p:spPr>
          <a:xfrm>
            <a:off x="2022084" y="2230211"/>
            <a:ext cx="1831247" cy="1551982"/>
          </a:xfrm>
          <a:custGeom>
            <a:avLst/>
            <a:gdLst/>
            <a:ahLst/>
            <a:cxnLst/>
            <a:rect l="l" t="t" r="r" b="b"/>
            <a:pathLst>
              <a:path w="3662494" h="3103963">
                <a:moveTo>
                  <a:pt x="0" y="0"/>
                </a:moveTo>
                <a:lnTo>
                  <a:pt x="3662493" y="0"/>
                </a:lnTo>
                <a:lnTo>
                  <a:pt x="3662493" y="3103963"/>
                </a:lnTo>
                <a:lnTo>
                  <a:pt x="0" y="3103963"/>
                </a:lnTo>
                <a:lnTo>
                  <a:pt x="0" y="0"/>
                </a:lnTo>
                <a:close/>
              </a:path>
            </a:pathLst>
          </a:custGeom>
          <a:blipFill>
            <a:blip r:embed="rId3"/>
            <a:stretch>
              <a:fillRect/>
            </a:stretch>
          </a:blipFill>
        </p:spPr>
        <p:txBody>
          <a:bodyPr/>
          <a:lstStyle/>
          <a:p>
            <a:pPr defTabSz="457200" fontAlgn="auto">
              <a:spcBef>
                <a:spcPts val="0"/>
              </a:spcBef>
              <a:spcAft>
                <a:spcPts val="0"/>
              </a:spcAft>
            </a:pPr>
            <a:endParaRPr lang="nl-NL" sz="900" b="0">
              <a:solidFill>
                <a:prstClr val="black"/>
              </a:solidFill>
              <a:latin typeface="Calibri"/>
            </a:endParaRPr>
          </a:p>
        </p:txBody>
      </p:sp>
      <p:sp>
        <p:nvSpPr>
          <p:cNvPr id="4" name="TextBox 4"/>
          <p:cNvSpPr txBox="1"/>
          <p:nvPr/>
        </p:nvSpPr>
        <p:spPr>
          <a:xfrm>
            <a:off x="-785749" y="4386898"/>
            <a:ext cx="3635713" cy="1195648"/>
          </a:xfrm>
          <a:prstGeom prst="rect">
            <a:avLst/>
          </a:prstGeom>
        </p:spPr>
        <p:txBody>
          <a:bodyPr lIns="0" tIns="0" rIns="0" bIns="0" rtlCol="0" anchor="t">
            <a:spAutoFit/>
          </a:bodyPr>
          <a:lstStyle/>
          <a:p>
            <a:pPr algn="ctr" defTabSz="457200" fontAlgn="auto">
              <a:lnSpc>
                <a:spcPts val="3220"/>
              </a:lnSpc>
              <a:spcBef>
                <a:spcPts val="0"/>
              </a:spcBef>
              <a:spcAft>
                <a:spcPts val="0"/>
              </a:spcAft>
            </a:pPr>
            <a:r>
              <a:rPr lang="en-US" sz="2300" b="0" dirty="0">
                <a:solidFill>
                  <a:srgbClr val="AFCA0B"/>
                </a:solidFill>
                <a:latin typeface="Arial Bold"/>
              </a:rPr>
              <a:t>Ander </a:t>
            </a:r>
            <a:r>
              <a:rPr lang="en-US" sz="2300" b="0" dirty="0" err="1">
                <a:solidFill>
                  <a:srgbClr val="AFCA0B"/>
                </a:solidFill>
                <a:latin typeface="Arial Bold"/>
              </a:rPr>
              <a:t>tijdstip</a:t>
            </a:r>
            <a:endParaRPr lang="en-US" sz="2300" b="0" dirty="0">
              <a:solidFill>
                <a:srgbClr val="AFCA0B"/>
              </a:solidFill>
              <a:latin typeface="Arial Bold"/>
            </a:endParaRPr>
          </a:p>
          <a:p>
            <a:pPr algn="ctr" defTabSz="457200" fontAlgn="auto">
              <a:lnSpc>
                <a:spcPts val="3220"/>
              </a:lnSpc>
              <a:spcBef>
                <a:spcPts val="0"/>
              </a:spcBef>
              <a:spcAft>
                <a:spcPts val="0"/>
              </a:spcAft>
            </a:pPr>
            <a:r>
              <a:rPr lang="en-US" sz="2300" b="0" dirty="0">
                <a:solidFill>
                  <a:srgbClr val="AFCA0B"/>
                </a:solidFill>
                <a:latin typeface="Arial Bold"/>
              </a:rPr>
              <a:t>of </a:t>
            </a:r>
            <a:r>
              <a:rPr lang="en-US" sz="2300" b="0" dirty="0" err="1">
                <a:solidFill>
                  <a:srgbClr val="AFCA0B"/>
                </a:solidFill>
                <a:latin typeface="Arial Bold"/>
              </a:rPr>
              <a:t>liever</a:t>
            </a:r>
            <a:r>
              <a:rPr lang="en-US" sz="2300" b="0" dirty="0">
                <a:solidFill>
                  <a:srgbClr val="AFCA0B"/>
                </a:solidFill>
                <a:latin typeface="Arial Bold"/>
              </a:rPr>
              <a:t> </a:t>
            </a:r>
            <a:r>
              <a:rPr lang="en-US" sz="2300" b="0" dirty="0" err="1">
                <a:solidFill>
                  <a:srgbClr val="AFCA0B"/>
                </a:solidFill>
                <a:latin typeface="Arial Bold"/>
              </a:rPr>
              <a:t>een</a:t>
            </a:r>
            <a:r>
              <a:rPr lang="en-US" sz="2300" b="0" dirty="0">
                <a:solidFill>
                  <a:srgbClr val="AFCA0B"/>
                </a:solidFill>
                <a:latin typeface="Arial Bold"/>
              </a:rPr>
              <a:t> </a:t>
            </a:r>
          </a:p>
          <a:p>
            <a:pPr algn="ctr" defTabSz="457200" fontAlgn="auto">
              <a:lnSpc>
                <a:spcPts val="3220"/>
              </a:lnSpc>
              <a:spcBef>
                <a:spcPts val="0"/>
              </a:spcBef>
              <a:spcAft>
                <a:spcPts val="0"/>
              </a:spcAft>
            </a:pPr>
            <a:r>
              <a:rPr lang="en-US" sz="2300" b="0" dirty="0" err="1">
                <a:solidFill>
                  <a:srgbClr val="AFCA0B"/>
                </a:solidFill>
                <a:latin typeface="Arial Bold"/>
              </a:rPr>
              <a:t>afspraak</a:t>
            </a:r>
            <a:r>
              <a:rPr lang="en-US" sz="2300" b="0" dirty="0">
                <a:solidFill>
                  <a:srgbClr val="AFCA0B"/>
                </a:solidFill>
                <a:latin typeface="Arial Bold"/>
              </a:rPr>
              <a:t>? </a:t>
            </a:r>
          </a:p>
        </p:txBody>
      </p:sp>
      <p:sp>
        <p:nvSpPr>
          <p:cNvPr id="5" name="Freeform 5"/>
          <p:cNvSpPr/>
          <p:nvPr/>
        </p:nvSpPr>
        <p:spPr>
          <a:xfrm>
            <a:off x="2022084" y="4279403"/>
            <a:ext cx="1831247" cy="1551982"/>
          </a:xfrm>
          <a:custGeom>
            <a:avLst/>
            <a:gdLst/>
            <a:ahLst/>
            <a:cxnLst/>
            <a:rect l="l" t="t" r="r" b="b"/>
            <a:pathLst>
              <a:path w="3662494" h="3103963">
                <a:moveTo>
                  <a:pt x="0" y="0"/>
                </a:moveTo>
                <a:lnTo>
                  <a:pt x="3662493" y="0"/>
                </a:lnTo>
                <a:lnTo>
                  <a:pt x="3662493" y="3103963"/>
                </a:lnTo>
                <a:lnTo>
                  <a:pt x="0" y="3103963"/>
                </a:lnTo>
                <a:lnTo>
                  <a:pt x="0" y="0"/>
                </a:lnTo>
                <a:close/>
              </a:path>
            </a:pathLst>
          </a:custGeom>
          <a:blipFill>
            <a:blip r:embed="rId3"/>
            <a:stretch>
              <a:fillRect/>
            </a:stretch>
          </a:blipFill>
        </p:spPr>
        <p:txBody>
          <a:bodyPr/>
          <a:lstStyle/>
          <a:p>
            <a:pPr defTabSz="457200" fontAlgn="auto">
              <a:spcBef>
                <a:spcPts val="0"/>
              </a:spcBef>
              <a:spcAft>
                <a:spcPts val="0"/>
              </a:spcAft>
            </a:pPr>
            <a:endParaRPr lang="nl-NL" sz="900" b="0">
              <a:solidFill>
                <a:prstClr val="black"/>
              </a:solidFill>
              <a:latin typeface="Calibri"/>
            </a:endParaRPr>
          </a:p>
        </p:txBody>
      </p:sp>
      <p:sp>
        <p:nvSpPr>
          <p:cNvPr id="6" name="Freeform 6"/>
          <p:cNvSpPr/>
          <p:nvPr/>
        </p:nvSpPr>
        <p:spPr>
          <a:xfrm>
            <a:off x="191522" y="1051093"/>
            <a:ext cx="2819692" cy="1127877"/>
          </a:xfrm>
          <a:custGeom>
            <a:avLst/>
            <a:gdLst/>
            <a:ahLst/>
            <a:cxnLst/>
            <a:rect l="l" t="t" r="r" b="b"/>
            <a:pathLst>
              <a:path w="5639383" h="2255753">
                <a:moveTo>
                  <a:pt x="0" y="0"/>
                </a:moveTo>
                <a:lnTo>
                  <a:pt x="5639383" y="0"/>
                </a:lnTo>
                <a:lnTo>
                  <a:pt x="5639383" y="2255753"/>
                </a:lnTo>
                <a:lnTo>
                  <a:pt x="0" y="2255753"/>
                </a:lnTo>
                <a:lnTo>
                  <a:pt x="0" y="0"/>
                </a:lnTo>
                <a:close/>
              </a:path>
            </a:pathLst>
          </a:custGeom>
          <a:blipFill>
            <a:blip r:embed="rId4"/>
            <a:stretch>
              <a:fillRect/>
            </a:stretch>
          </a:blipFill>
          <a:ln w="133350" cap="sq">
            <a:solidFill>
              <a:srgbClr val="AFCA0B"/>
            </a:solidFill>
            <a:prstDash val="solid"/>
            <a:miter/>
          </a:ln>
        </p:spPr>
        <p:txBody>
          <a:bodyPr/>
          <a:lstStyle/>
          <a:p>
            <a:pPr defTabSz="457200" fontAlgn="auto">
              <a:spcBef>
                <a:spcPts val="0"/>
              </a:spcBef>
              <a:spcAft>
                <a:spcPts val="0"/>
              </a:spcAft>
            </a:pPr>
            <a:endParaRPr lang="nl-NL" sz="900" b="0">
              <a:solidFill>
                <a:prstClr val="black"/>
              </a:solidFill>
              <a:latin typeface="Calibri"/>
            </a:endParaRPr>
          </a:p>
        </p:txBody>
      </p:sp>
      <p:sp>
        <p:nvSpPr>
          <p:cNvPr id="7" name="Freeform 7"/>
          <p:cNvSpPr/>
          <p:nvPr/>
        </p:nvSpPr>
        <p:spPr>
          <a:xfrm>
            <a:off x="7403719" y="3708250"/>
            <a:ext cx="1552580" cy="932172"/>
          </a:xfrm>
          <a:custGeom>
            <a:avLst/>
            <a:gdLst/>
            <a:ahLst/>
            <a:cxnLst/>
            <a:rect l="l" t="t" r="r" b="b"/>
            <a:pathLst>
              <a:path w="3105160" h="1864343">
                <a:moveTo>
                  <a:pt x="0" y="0"/>
                </a:moveTo>
                <a:lnTo>
                  <a:pt x="3105160" y="0"/>
                </a:lnTo>
                <a:lnTo>
                  <a:pt x="3105160" y="1864343"/>
                </a:lnTo>
                <a:lnTo>
                  <a:pt x="0" y="1864343"/>
                </a:lnTo>
                <a:lnTo>
                  <a:pt x="0" y="0"/>
                </a:lnTo>
                <a:close/>
              </a:path>
            </a:pathLst>
          </a:custGeom>
          <a:blipFill>
            <a:blip r:embed="rId5"/>
            <a:stretch>
              <a:fillRect/>
            </a:stretch>
          </a:blipFill>
        </p:spPr>
        <p:txBody>
          <a:bodyPr/>
          <a:lstStyle/>
          <a:p>
            <a:pPr defTabSz="457200" fontAlgn="auto">
              <a:spcBef>
                <a:spcPts val="0"/>
              </a:spcBef>
              <a:spcAft>
                <a:spcPts val="0"/>
              </a:spcAft>
            </a:pPr>
            <a:endParaRPr lang="nl-NL" sz="900" b="0">
              <a:solidFill>
                <a:prstClr val="black"/>
              </a:solidFill>
              <a:latin typeface="Calibri"/>
            </a:endParaRPr>
          </a:p>
        </p:txBody>
      </p:sp>
      <p:sp>
        <p:nvSpPr>
          <p:cNvPr id="8" name="Freeform 8"/>
          <p:cNvSpPr/>
          <p:nvPr/>
        </p:nvSpPr>
        <p:spPr>
          <a:xfrm>
            <a:off x="7912187" y="1681330"/>
            <a:ext cx="1434927" cy="2242074"/>
          </a:xfrm>
          <a:custGeom>
            <a:avLst/>
            <a:gdLst/>
            <a:ahLst/>
            <a:cxnLst/>
            <a:rect l="l" t="t" r="r" b="b"/>
            <a:pathLst>
              <a:path w="2869854" h="4484147">
                <a:moveTo>
                  <a:pt x="0" y="0"/>
                </a:moveTo>
                <a:lnTo>
                  <a:pt x="2869854" y="0"/>
                </a:lnTo>
                <a:lnTo>
                  <a:pt x="2869854" y="4484147"/>
                </a:lnTo>
                <a:lnTo>
                  <a:pt x="0" y="4484147"/>
                </a:lnTo>
                <a:lnTo>
                  <a:pt x="0" y="0"/>
                </a:lnTo>
                <a:close/>
              </a:path>
            </a:pathLst>
          </a:custGeom>
          <a:blipFill>
            <a:blip r:embed="rId6"/>
            <a:stretch>
              <a:fillRect/>
            </a:stretch>
          </a:blipFill>
        </p:spPr>
        <p:txBody>
          <a:bodyPr/>
          <a:lstStyle/>
          <a:p>
            <a:pPr defTabSz="457200" fontAlgn="auto">
              <a:spcBef>
                <a:spcPts val="0"/>
              </a:spcBef>
              <a:spcAft>
                <a:spcPts val="0"/>
              </a:spcAft>
            </a:pPr>
            <a:endParaRPr lang="nl-NL" sz="900" b="0">
              <a:solidFill>
                <a:prstClr val="black"/>
              </a:solidFill>
              <a:latin typeface="Calibri"/>
            </a:endParaRPr>
          </a:p>
        </p:txBody>
      </p:sp>
      <p:sp>
        <p:nvSpPr>
          <p:cNvPr id="9" name="TextBox 9"/>
          <p:cNvSpPr txBox="1"/>
          <p:nvPr/>
        </p:nvSpPr>
        <p:spPr>
          <a:xfrm>
            <a:off x="3751749" y="896687"/>
            <a:ext cx="4501407" cy="1028936"/>
          </a:xfrm>
          <a:prstGeom prst="rect">
            <a:avLst/>
          </a:prstGeom>
        </p:spPr>
        <p:txBody>
          <a:bodyPr lIns="0" tIns="0" rIns="0" bIns="0" rtlCol="0" anchor="t">
            <a:spAutoFit/>
          </a:bodyPr>
          <a:lstStyle/>
          <a:p>
            <a:pPr algn="ctr" defTabSz="457200" fontAlgn="auto">
              <a:lnSpc>
                <a:spcPts val="8750"/>
              </a:lnSpc>
              <a:spcBef>
                <a:spcPts val="0"/>
              </a:spcBef>
              <a:spcAft>
                <a:spcPts val="0"/>
              </a:spcAft>
            </a:pPr>
            <a:r>
              <a:rPr lang="en-US" sz="6250" b="0" dirty="0">
                <a:solidFill>
                  <a:srgbClr val="AFCA0B"/>
                </a:solidFill>
                <a:latin typeface="Arial Bold"/>
              </a:rPr>
              <a:t>Doe mee!</a:t>
            </a:r>
          </a:p>
        </p:txBody>
      </p:sp>
      <p:sp>
        <p:nvSpPr>
          <p:cNvPr id="10" name="TextBox 10"/>
          <p:cNvSpPr txBox="1"/>
          <p:nvPr/>
        </p:nvSpPr>
        <p:spPr>
          <a:xfrm>
            <a:off x="-294232" y="2770399"/>
            <a:ext cx="2652679" cy="785280"/>
          </a:xfrm>
          <a:prstGeom prst="rect">
            <a:avLst/>
          </a:prstGeom>
        </p:spPr>
        <p:txBody>
          <a:bodyPr lIns="0" tIns="0" rIns="0" bIns="0" rtlCol="0" anchor="t">
            <a:spAutoFit/>
          </a:bodyPr>
          <a:lstStyle/>
          <a:p>
            <a:pPr algn="ctr" defTabSz="457200" fontAlgn="auto">
              <a:lnSpc>
                <a:spcPts val="3220"/>
              </a:lnSpc>
              <a:spcBef>
                <a:spcPts val="0"/>
              </a:spcBef>
              <a:spcAft>
                <a:spcPts val="0"/>
              </a:spcAft>
            </a:pPr>
            <a:r>
              <a:rPr lang="en-US" sz="2300" b="0" dirty="0" err="1">
                <a:solidFill>
                  <a:srgbClr val="AFCA0B"/>
                </a:solidFill>
                <a:latin typeface="Arial Bold"/>
              </a:rPr>
              <a:t>Gelijk</a:t>
            </a:r>
            <a:r>
              <a:rPr lang="en-US" sz="2300" b="0" dirty="0">
                <a:solidFill>
                  <a:srgbClr val="AFCA0B"/>
                </a:solidFill>
                <a:latin typeface="Arial Bold"/>
              </a:rPr>
              <a:t> </a:t>
            </a:r>
            <a:r>
              <a:rPr lang="en-US" sz="2300" b="0" dirty="0" err="1">
                <a:solidFill>
                  <a:srgbClr val="AFCA0B"/>
                </a:solidFill>
                <a:latin typeface="Arial Bold"/>
              </a:rPr>
              <a:t>meer</a:t>
            </a:r>
            <a:br>
              <a:rPr lang="en-US" sz="2300" b="0" dirty="0">
                <a:solidFill>
                  <a:srgbClr val="AFCA0B"/>
                </a:solidFill>
                <a:latin typeface="Arial Bold"/>
              </a:rPr>
            </a:br>
            <a:r>
              <a:rPr lang="en-US" sz="2300" b="0" dirty="0">
                <a:solidFill>
                  <a:srgbClr val="AFCA0B"/>
                </a:solidFill>
                <a:latin typeface="Arial Bold"/>
              </a:rPr>
              <a:t>info? </a:t>
            </a:r>
          </a:p>
        </p:txBody>
      </p:sp>
      <p:sp>
        <p:nvSpPr>
          <p:cNvPr id="11" name="TextBox 11"/>
          <p:cNvSpPr txBox="1"/>
          <p:nvPr/>
        </p:nvSpPr>
        <p:spPr>
          <a:xfrm>
            <a:off x="1601368" y="2687214"/>
            <a:ext cx="8812472" cy="882357"/>
          </a:xfrm>
          <a:prstGeom prst="rect">
            <a:avLst/>
          </a:prstGeom>
        </p:spPr>
        <p:txBody>
          <a:bodyPr lIns="0" tIns="0" rIns="0" bIns="0" rtlCol="0" anchor="t">
            <a:spAutoFit/>
          </a:bodyPr>
          <a:lstStyle/>
          <a:p>
            <a:pPr algn="ctr" defTabSz="457200" fontAlgn="auto">
              <a:lnSpc>
                <a:spcPts val="3570"/>
              </a:lnSpc>
              <a:spcBef>
                <a:spcPts val="0"/>
              </a:spcBef>
              <a:spcAft>
                <a:spcPts val="0"/>
              </a:spcAft>
            </a:pPr>
            <a:r>
              <a:rPr lang="en-US" sz="2400" b="0" dirty="0" err="1">
                <a:solidFill>
                  <a:srgbClr val="AFCA0B"/>
                </a:solidFill>
                <a:latin typeface="Arial Bold"/>
              </a:rPr>
              <a:t>Ik</a:t>
            </a:r>
            <a:r>
              <a:rPr lang="en-US" sz="2400" b="0" dirty="0">
                <a:solidFill>
                  <a:srgbClr val="AFCA0B"/>
                </a:solidFill>
                <a:latin typeface="Arial Bold"/>
              </a:rPr>
              <a:t> </a:t>
            </a:r>
            <a:r>
              <a:rPr lang="en-US" sz="2400" b="0" dirty="0" err="1">
                <a:solidFill>
                  <a:srgbClr val="AFCA0B"/>
                </a:solidFill>
                <a:latin typeface="Arial Bold"/>
              </a:rPr>
              <a:t>verneem</a:t>
            </a:r>
            <a:r>
              <a:rPr lang="en-US" sz="2400" b="0" dirty="0">
                <a:solidFill>
                  <a:srgbClr val="AFCA0B"/>
                </a:solidFill>
                <a:latin typeface="Arial Bold"/>
              </a:rPr>
              <a:t> ze </a:t>
            </a:r>
            <a:r>
              <a:rPr lang="en-US" sz="2400" b="0" dirty="0" err="1">
                <a:solidFill>
                  <a:srgbClr val="AFCA0B"/>
                </a:solidFill>
                <a:latin typeface="Arial Bold"/>
              </a:rPr>
              <a:t>graag</a:t>
            </a:r>
            <a:r>
              <a:rPr lang="en-US" sz="2400" b="0" dirty="0">
                <a:solidFill>
                  <a:srgbClr val="AFCA0B"/>
                </a:solidFill>
                <a:latin typeface="Arial Bold"/>
              </a:rPr>
              <a:t> </a:t>
            </a:r>
            <a:r>
              <a:rPr lang="en-US" sz="2400" b="0" dirty="0" err="1">
                <a:solidFill>
                  <a:srgbClr val="AFCA0B"/>
                </a:solidFill>
                <a:latin typeface="Arial Bold"/>
              </a:rPr>
              <a:t>tijdens</a:t>
            </a:r>
            <a:r>
              <a:rPr lang="en-US" sz="2400" b="0" dirty="0">
                <a:solidFill>
                  <a:srgbClr val="AFCA0B"/>
                </a:solidFill>
                <a:latin typeface="Arial Bold"/>
              </a:rPr>
              <a:t> de </a:t>
            </a:r>
          </a:p>
          <a:p>
            <a:pPr algn="ctr" defTabSz="457200" fontAlgn="auto">
              <a:lnSpc>
                <a:spcPts val="3570"/>
              </a:lnSpc>
              <a:spcBef>
                <a:spcPts val="0"/>
              </a:spcBef>
              <a:spcAft>
                <a:spcPts val="0"/>
              </a:spcAft>
            </a:pPr>
            <a:r>
              <a:rPr lang="en-US" sz="2550" b="0" dirty="0">
                <a:solidFill>
                  <a:srgbClr val="AFCA0B"/>
                </a:solidFill>
                <a:latin typeface="Arial Bold"/>
              </a:rPr>
              <a:t> </a:t>
            </a:r>
          </a:p>
        </p:txBody>
      </p:sp>
      <p:sp>
        <p:nvSpPr>
          <p:cNvPr id="12" name="TextBox 12"/>
          <p:cNvSpPr txBox="1"/>
          <p:nvPr/>
        </p:nvSpPr>
        <p:spPr>
          <a:xfrm>
            <a:off x="3995849" y="4751705"/>
            <a:ext cx="4960450" cy="1887055"/>
          </a:xfrm>
          <a:prstGeom prst="rect">
            <a:avLst/>
          </a:prstGeom>
        </p:spPr>
        <p:txBody>
          <a:bodyPr lIns="0" tIns="0" rIns="0" bIns="0" rtlCol="0" anchor="t">
            <a:spAutoFit/>
          </a:bodyPr>
          <a:lstStyle/>
          <a:p>
            <a:pPr algn="ctr" defTabSz="457200" fontAlgn="auto">
              <a:lnSpc>
                <a:spcPts val="3780"/>
              </a:lnSpc>
              <a:spcBef>
                <a:spcPts val="0"/>
              </a:spcBef>
              <a:spcAft>
                <a:spcPts val="0"/>
              </a:spcAft>
            </a:pPr>
            <a:r>
              <a:rPr lang="en-US" sz="2400" b="0" dirty="0">
                <a:solidFill>
                  <a:srgbClr val="5271FF"/>
                </a:solidFill>
                <a:latin typeface="Arial Bold"/>
                <a:hlinkClick r:id="rId7"/>
              </a:rPr>
              <a:t>duurzaam@derondevenen.nl</a:t>
            </a:r>
            <a:endParaRPr lang="en-US" sz="2400" b="0" dirty="0">
              <a:solidFill>
                <a:srgbClr val="5271FF"/>
              </a:solidFill>
              <a:latin typeface="Arial Bold"/>
            </a:endParaRPr>
          </a:p>
          <a:p>
            <a:pPr algn="ctr" defTabSz="457200" fontAlgn="auto">
              <a:lnSpc>
                <a:spcPts val="3780"/>
              </a:lnSpc>
              <a:spcBef>
                <a:spcPts val="0"/>
              </a:spcBef>
              <a:spcAft>
                <a:spcPts val="0"/>
              </a:spcAft>
            </a:pPr>
            <a:r>
              <a:rPr lang="en-US" sz="2400" b="0" dirty="0">
                <a:solidFill>
                  <a:srgbClr val="5271FF"/>
                </a:solidFill>
                <a:latin typeface="Arial Bold"/>
                <a:hlinkClick r:id="rId8"/>
              </a:rPr>
              <a:t>www.duurzaamderondevenen.nl</a:t>
            </a:r>
            <a:endParaRPr lang="en-US" sz="2400" b="0" dirty="0">
              <a:solidFill>
                <a:srgbClr val="5271FF"/>
              </a:solidFill>
              <a:latin typeface="Arial Bold"/>
            </a:endParaRPr>
          </a:p>
          <a:p>
            <a:pPr algn="ctr" defTabSz="457200" fontAlgn="auto">
              <a:lnSpc>
                <a:spcPts val="3780"/>
              </a:lnSpc>
              <a:spcBef>
                <a:spcPts val="0"/>
              </a:spcBef>
              <a:spcAft>
                <a:spcPts val="0"/>
              </a:spcAft>
            </a:pPr>
            <a:endParaRPr lang="en-US" sz="2400" b="0" dirty="0">
              <a:solidFill>
                <a:srgbClr val="5271FF"/>
              </a:solidFill>
              <a:latin typeface="Arial Bold"/>
            </a:endParaRPr>
          </a:p>
          <a:p>
            <a:pPr algn="ctr" defTabSz="457200" fontAlgn="auto">
              <a:lnSpc>
                <a:spcPts val="3570"/>
              </a:lnSpc>
              <a:spcBef>
                <a:spcPts val="0"/>
              </a:spcBef>
              <a:spcAft>
                <a:spcPts val="0"/>
              </a:spcAft>
            </a:pPr>
            <a:endParaRPr lang="en-US" sz="2700" b="0" dirty="0">
              <a:solidFill>
                <a:srgbClr val="5271FF"/>
              </a:solidFill>
              <a:latin typeface="Arial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1B8AC-2F88-FEE6-BE38-9C66660E3838}"/>
              </a:ext>
            </a:extLst>
          </p:cNvPr>
          <p:cNvSpPr>
            <a:spLocks noGrp="1"/>
          </p:cNvSpPr>
          <p:nvPr>
            <p:ph type="ctrTitle"/>
          </p:nvPr>
        </p:nvSpPr>
        <p:spPr>
          <a:xfrm>
            <a:off x="-144979" y="4594830"/>
            <a:ext cx="9433958" cy="2263170"/>
          </a:xfrm>
        </p:spPr>
        <p:txBody>
          <a:bodyPr anchor="ctr">
            <a:noAutofit/>
          </a:bodyPr>
          <a:lstStyle/>
          <a:p>
            <a:r>
              <a:rPr lang="nl-NL" sz="4400" b="1" dirty="0">
                <a:solidFill>
                  <a:schemeClr val="bg1"/>
                </a:solidFill>
              </a:rPr>
              <a:t>Toekomst</a:t>
            </a:r>
            <a:r>
              <a:rPr lang="nl-NL" sz="4400" dirty="0"/>
              <a:t>bestendig bedrijventerrein Mijdrecht</a:t>
            </a:r>
            <a:br>
              <a:rPr lang="nl-NL" sz="4400" dirty="0"/>
            </a:br>
            <a:r>
              <a:rPr lang="nl-NL" sz="4400" dirty="0"/>
              <a:t>13 februari 2024</a:t>
            </a:r>
            <a:endParaRPr lang="nl-NL" sz="4400" b="1" dirty="0">
              <a:solidFill>
                <a:schemeClr val="bg1"/>
              </a:solidFill>
            </a:endParaRPr>
          </a:p>
        </p:txBody>
      </p:sp>
      <p:pic>
        <p:nvPicPr>
          <p:cNvPr id="8" name="Afbeelding 7" descr="Afbeelding met Luchtfotografie, buitenshuis, gras, Vogelperspectief">
            <a:extLst>
              <a:ext uri="{FF2B5EF4-FFF2-40B4-BE49-F238E27FC236}">
                <a16:creationId xmlns:a16="http://schemas.microsoft.com/office/drawing/2014/main" id="{00AAB3CD-86DD-5431-F54A-0953EAB4D095}"/>
              </a:ext>
            </a:extLst>
          </p:cNvPr>
          <p:cNvPicPr>
            <a:picLocks noChangeAspect="1"/>
          </p:cNvPicPr>
          <p:nvPr/>
        </p:nvPicPr>
        <p:blipFill rotWithShape="1">
          <a:blip r:embed="rId2">
            <a:extLst>
              <a:ext uri="{28A0092B-C50C-407E-A947-70E740481C1C}">
                <a14:useLocalDpi xmlns:a14="http://schemas.microsoft.com/office/drawing/2010/main" val="0"/>
              </a:ext>
            </a:extLst>
          </a:blip>
          <a:srcRect b="21688"/>
          <a:stretch/>
        </p:blipFill>
        <p:spPr>
          <a:xfrm>
            <a:off x="-1562" y="0"/>
            <a:ext cx="9144000" cy="4780245"/>
          </a:xfrm>
          <a:prstGeom prst="rect">
            <a:avLst/>
          </a:prstGeom>
        </p:spPr>
      </p:pic>
      <p:sp>
        <p:nvSpPr>
          <p:cNvPr id="13" name="Ovaal 12">
            <a:extLst>
              <a:ext uri="{FF2B5EF4-FFF2-40B4-BE49-F238E27FC236}">
                <a16:creationId xmlns:a16="http://schemas.microsoft.com/office/drawing/2014/main" id="{F39DCA57-16E9-BC8E-8B28-403377484C79}"/>
              </a:ext>
            </a:extLst>
          </p:cNvPr>
          <p:cNvSpPr/>
          <p:nvPr/>
        </p:nvSpPr>
        <p:spPr>
          <a:xfrm>
            <a:off x="-775867"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5" name="Ovaal 14">
            <a:extLst>
              <a:ext uri="{FF2B5EF4-FFF2-40B4-BE49-F238E27FC236}">
                <a16:creationId xmlns:a16="http://schemas.microsoft.com/office/drawing/2014/main" id="{D14B95DD-26DA-F58F-522C-43D76F43B68D}"/>
              </a:ext>
            </a:extLst>
          </p:cNvPr>
          <p:cNvSpPr/>
          <p:nvPr/>
        </p:nvSpPr>
        <p:spPr>
          <a:xfrm>
            <a:off x="5595730"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 ">
            <a:extLst>
              <a:ext uri="{FF2B5EF4-FFF2-40B4-BE49-F238E27FC236}">
                <a16:creationId xmlns:a16="http://schemas.microsoft.com/office/drawing/2014/main" id="{6FF234B6-CF2E-F178-D701-6F4FE656B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95" y="163821"/>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en fotobeschrijving beschikbaar.">
            <a:extLst>
              <a:ext uri="{FF2B5EF4-FFF2-40B4-BE49-F238E27FC236}">
                <a16:creationId xmlns:a16="http://schemas.microsoft.com/office/drawing/2014/main" id="{B54A476F-094E-E81E-B489-8B2A7AB0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96" y="116631"/>
            <a:ext cx="1733178" cy="173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599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3DB91-EF04-0977-A4DC-8792AF364D42}"/>
            </a:ext>
          </a:extLst>
        </p:cNvPr>
        <p:cNvGrpSpPr/>
        <p:nvPr/>
      </p:nvGrpSpPr>
      <p:grpSpPr>
        <a:xfrm>
          <a:off x="0" y="0"/>
          <a:ext cx="0" cy="0"/>
          <a:chOff x="0" y="0"/>
          <a:chExt cx="0" cy="0"/>
        </a:xfrm>
      </p:grpSpPr>
      <p:pic>
        <p:nvPicPr>
          <p:cNvPr id="7" name="Afbeelding 6" descr="Afbeelding met tekst, visitekaartje, schermopname, ontwerp&#10;&#10;Automatisch gegenereerde beschrijving">
            <a:extLst>
              <a:ext uri="{FF2B5EF4-FFF2-40B4-BE49-F238E27FC236}">
                <a16:creationId xmlns:a16="http://schemas.microsoft.com/office/drawing/2014/main" id="{AF21750A-1E28-CDAB-45AF-D6E2AA1A7967}"/>
              </a:ext>
            </a:extLst>
          </p:cNvPr>
          <p:cNvPicPr>
            <a:picLocks noChangeAspect="1"/>
          </p:cNvPicPr>
          <p:nvPr/>
        </p:nvPicPr>
        <p:blipFill rotWithShape="1">
          <a:blip r:embed="rId2">
            <a:extLst>
              <a:ext uri="{28A0092B-C50C-407E-A947-70E740481C1C}">
                <a14:useLocalDpi xmlns:a14="http://schemas.microsoft.com/office/drawing/2010/main" val="0"/>
              </a:ext>
            </a:extLst>
          </a:blip>
          <a:srcRect l="-2775" t="20406" r="112" b="22454"/>
          <a:stretch/>
        </p:blipFill>
        <p:spPr>
          <a:xfrm>
            <a:off x="-252536" y="1950112"/>
            <a:ext cx="4669046" cy="1746692"/>
          </a:xfrm>
          <a:prstGeom prst="rect">
            <a:avLst/>
          </a:prstGeom>
        </p:spPr>
      </p:pic>
      <p:pic>
        <p:nvPicPr>
          <p:cNvPr id="9" name="Afbeelding 8" descr="Afbeelding met tekst, visitekaartje, schermopname, Lettertype&#10;&#10;Automatisch gegenereerde beschrijving">
            <a:extLst>
              <a:ext uri="{FF2B5EF4-FFF2-40B4-BE49-F238E27FC236}">
                <a16:creationId xmlns:a16="http://schemas.microsoft.com/office/drawing/2014/main" id="{554131D1-DD94-EF9A-6856-6B45A820BDDF}"/>
              </a:ext>
            </a:extLst>
          </p:cNvPr>
          <p:cNvPicPr>
            <a:picLocks noChangeAspect="1"/>
          </p:cNvPicPr>
          <p:nvPr/>
        </p:nvPicPr>
        <p:blipFill rotWithShape="1">
          <a:blip r:embed="rId3">
            <a:extLst>
              <a:ext uri="{28A0092B-C50C-407E-A947-70E740481C1C}">
                <a14:useLocalDpi xmlns:a14="http://schemas.microsoft.com/office/drawing/2010/main" val="0"/>
              </a:ext>
            </a:extLst>
          </a:blip>
          <a:srcRect t="20817" b="20893"/>
          <a:stretch/>
        </p:blipFill>
        <p:spPr>
          <a:xfrm>
            <a:off x="-108520" y="3384403"/>
            <a:ext cx="4568884" cy="1785842"/>
          </a:xfrm>
          <a:prstGeom prst="rect">
            <a:avLst/>
          </a:prstGeom>
        </p:spPr>
      </p:pic>
      <p:pic>
        <p:nvPicPr>
          <p:cNvPr id="4" name="Afbeelding 3" descr="Afbeelding met tekst, visitekaartje, schermopname&#10;&#10;Automatisch gegenereerde beschrijving">
            <a:extLst>
              <a:ext uri="{FF2B5EF4-FFF2-40B4-BE49-F238E27FC236}">
                <a16:creationId xmlns:a16="http://schemas.microsoft.com/office/drawing/2014/main" id="{BE994FE8-8664-6B19-5752-7EFC8CA0256F}"/>
              </a:ext>
            </a:extLst>
          </p:cNvPr>
          <p:cNvPicPr>
            <a:picLocks noChangeAspect="1"/>
          </p:cNvPicPr>
          <p:nvPr/>
        </p:nvPicPr>
        <p:blipFill rotWithShape="1">
          <a:blip r:embed="rId4">
            <a:extLst>
              <a:ext uri="{28A0092B-C50C-407E-A947-70E740481C1C}">
                <a14:useLocalDpi xmlns:a14="http://schemas.microsoft.com/office/drawing/2010/main" val="0"/>
              </a:ext>
            </a:extLst>
          </a:blip>
          <a:srcRect l="1741" t="21497" b="21569"/>
          <a:stretch/>
        </p:blipFill>
        <p:spPr>
          <a:xfrm>
            <a:off x="-36512" y="476672"/>
            <a:ext cx="4468723" cy="1811344"/>
          </a:xfrm>
          <a:prstGeom prst="rect">
            <a:avLst/>
          </a:prstGeom>
        </p:spPr>
      </p:pic>
      <p:pic>
        <p:nvPicPr>
          <p:cNvPr id="11" name="Afbeelding 10" descr="Afbeelding met tekst, visitekaartje, schermopname&#10;&#10;Automatisch gegenereerde beschrijving">
            <a:extLst>
              <a:ext uri="{FF2B5EF4-FFF2-40B4-BE49-F238E27FC236}">
                <a16:creationId xmlns:a16="http://schemas.microsoft.com/office/drawing/2014/main" id="{147C3CA0-2DFF-E682-CC07-7363DF73FD3C}"/>
              </a:ext>
            </a:extLst>
          </p:cNvPr>
          <p:cNvPicPr>
            <a:picLocks noChangeAspect="1"/>
          </p:cNvPicPr>
          <p:nvPr/>
        </p:nvPicPr>
        <p:blipFill rotWithShape="1">
          <a:blip r:embed="rId5">
            <a:extLst>
              <a:ext uri="{28A0092B-C50C-407E-A947-70E740481C1C}">
                <a14:useLocalDpi xmlns:a14="http://schemas.microsoft.com/office/drawing/2010/main" val="0"/>
              </a:ext>
            </a:extLst>
          </a:blip>
          <a:srcRect t="30156" b="30275"/>
          <a:stretch/>
        </p:blipFill>
        <p:spPr>
          <a:xfrm>
            <a:off x="-108520" y="5162247"/>
            <a:ext cx="4568884" cy="1215180"/>
          </a:xfrm>
          <a:prstGeom prst="rect">
            <a:avLst/>
          </a:prstGeom>
        </p:spPr>
      </p:pic>
      <p:pic>
        <p:nvPicPr>
          <p:cNvPr id="19" name="Afbeelding 18" descr="Afbeelding met tekst, visitekaartje, schermopname, ontwerp&#10;&#10;Automatisch gegenereerde beschrijving">
            <a:extLst>
              <a:ext uri="{FF2B5EF4-FFF2-40B4-BE49-F238E27FC236}">
                <a16:creationId xmlns:a16="http://schemas.microsoft.com/office/drawing/2014/main" id="{529DE340-1DD3-67A4-7A5E-BEDEBD5B1D4C}"/>
              </a:ext>
            </a:extLst>
          </p:cNvPr>
          <p:cNvPicPr>
            <a:picLocks noChangeAspect="1"/>
          </p:cNvPicPr>
          <p:nvPr/>
        </p:nvPicPr>
        <p:blipFill rotWithShape="1">
          <a:blip r:embed="rId6">
            <a:extLst>
              <a:ext uri="{28A0092B-C50C-407E-A947-70E740481C1C}">
                <a14:useLocalDpi xmlns:a14="http://schemas.microsoft.com/office/drawing/2010/main" val="0"/>
              </a:ext>
            </a:extLst>
          </a:blip>
          <a:srcRect t="30206" b="20270"/>
          <a:stretch/>
        </p:blipFill>
        <p:spPr>
          <a:xfrm>
            <a:off x="4662309" y="5160892"/>
            <a:ext cx="4662219" cy="1569698"/>
          </a:xfrm>
          <a:prstGeom prst="rect">
            <a:avLst/>
          </a:prstGeom>
        </p:spPr>
      </p:pic>
      <p:pic>
        <p:nvPicPr>
          <p:cNvPr id="23" name="Afbeelding 22" descr="Afbeelding met tekst, visitekaartje, schermopname, logo&#10;&#10;Automatisch gegenereerde beschrijving">
            <a:extLst>
              <a:ext uri="{FF2B5EF4-FFF2-40B4-BE49-F238E27FC236}">
                <a16:creationId xmlns:a16="http://schemas.microsoft.com/office/drawing/2014/main" id="{B365D2AF-F469-A223-E0A1-E22C5984AEBB}"/>
              </a:ext>
            </a:extLst>
          </p:cNvPr>
          <p:cNvPicPr>
            <a:picLocks noChangeAspect="1"/>
          </p:cNvPicPr>
          <p:nvPr/>
        </p:nvPicPr>
        <p:blipFill rotWithShape="1">
          <a:blip r:embed="rId7">
            <a:extLst>
              <a:ext uri="{28A0092B-C50C-407E-A947-70E740481C1C}">
                <a14:useLocalDpi xmlns:a14="http://schemas.microsoft.com/office/drawing/2010/main" val="0"/>
              </a:ext>
            </a:extLst>
          </a:blip>
          <a:srcRect t="31741" b="20317"/>
          <a:stretch/>
        </p:blipFill>
        <p:spPr>
          <a:xfrm>
            <a:off x="4627795" y="2204864"/>
            <a:ext cx="4662219" cy="1519565"/>
          </a:xfrm>
          <a:prstGeom prst="rect">
            <a:avLst/>
          </a:prstGeom>
        </p:spPr>
      </p:pic>
      <p:pic>
        <p:nvPicPr>
          <p:cNvPr id="27" name="Afbeelding 26" descr="Afbeelding met tekst, visitekaartje&#10;&#10;Automatisch gegenereerde beschrijving">
            <a:extLst>
              <a:ext uri="{FF2B5EF4-FFF2-40B4-BE49-F238E27FC236}">
                <a16:creationId xmlns:a16="http://schemas.microsoft.com/office/drawing/2014/main" id="{AABCE253-AA2E-3815-90E7-88292B4F0CC4}"/>
              </a:ext>
            </a:extLst>
          </p:cNvPr>
          <p:cNvPicPr>
            <a:picLocks noChangeAspect="1"/>
          </p:cNvPicPr>
          <p:nvPr/>
        </p:nvPicPr>
        <p:blipFill rotWithShape="1">
          <a:blip r:embed="rId8">
            <a:extLst>
              <a:ext uri="{28A0092B-C50C-407E-A947-70E740481C1C}">
                <a14:useLocalDpi xmlns:a14="http://schemas.microsoft.com/office/drawing/2010/main" val="0"/>
              </a:ext>
            </a:extLst>
          </a:blip>
          <a:srcRect t="21269" b="21076"/>
          <a:stretch/>
        </p:blipFill>
        <p:spPr>
          <a:xfrm>
            <a:off x="4627795" y="476672"/>
            <a:ext cx="4624725" cy="1812699"/>
          </a:xfrm>
          <a:prstGeom prst="rect">
            <a:avLst/>
          </a:prstGeom>
        </p:spPr>
      </p:pic>
      <p:pic>
        <p:nvPicPr>
          <p:cNvPr id="21" name="Afbeelding 20" descr="Afbeelding met tekst, visitekaartje, schermopname&#10;&#10;Automatisch gegenereerde beschrijving">
            <a:extLst>
              <a:ext uri="{FF2B5EF4-FFF2-40B4-BE49-F238E27FC236}">
                <a16:creationId xmlns:a16="http://schemas.microsoft.com/office/drawing/2014/main" id="{50784FA3-B96C-6DC0-97B8-275148D34D77}"/>
              </a:ext>
            </a:extLst>
          </p:cNvPr>
          <p:cNvPicPr>
            <a:picLocks noChangeAspect="1"/>
          </p:cNvPicPr>
          <p:nvPr/>
        </p:nvPicPr>
        <p:blipFill rotWithShape="1">
          <a:blip r:embed="rId9">
            <a:extLst>
              <a:ext uri="{28A0092B-C50C-407E-A947-70E740481C1C}">
                <a14:useLocalDpi xmlns:a14="http://schemas.microsoft.com/office/drawing/2010/main" val="0"/>
              </a:ext>
            </a:extLst>
          </a:blip>
          <a:srcRect t="30206" b="21852"/>
          <a:stretch/>
        </p:blipFill>
        <p:spPr>
          <a:xfrm>
            <a:off x="4633998" y="3683631"/>
            <a:ext cx="4618522" cy="1430710"/>
          </a:xfrm>
          <a:prstGeom prst="rect">
            <a:avLst/>
          </a:prstGeom>
        </p:spPr>
      </p:pic>
    </p:spTree>
    <p:extLst>
      <p:ext uri="{BB962C8B-B14F-4D97-AF65-F5344CB8AC3E}">
        <p14:creationId xmlns:p14="http://schemas.microsoft.com/office/powerpoint/2010/main" val="424684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E5EC0-0BAD-9243-C6BF-FECC7058AA6F}"/>
            </a:ext>
          </a:extLst>
        </p:cNvPr>
        <p:cNvGrpSpPr/>
        <p:nvPr/>
      </p:nvGrpSpPr>
      <p:grpSpPr>
        <a:xfrm>
          <a:off x="0" y="0"/>
          <a:ext cx="0" cy="0"/>
          <a:chOff x="0" y="0"/>
          <a:chExt cx="0" cy="0"/>
        </a:xfrm>
      </p:grpSpPr>
      <p:pic>
        <p:nvPicPr>
          <p:cNvPr id="7" name="Afbeelding 6" descr="Afbeelding met tekst, visitekaartje, schermopname&#10;&#10;Automatisch gegenereerde beschrijving">
            <a:extLst>
              <a:ext uri="{FF2B5EF4-FFF2-40B4-BE49-F238E27FC236}">
                <a16:creationId xmlns:a16="http://schemas.microsoft.com/office/drawing/2014/main" id="{CC2B204A-85D8-31FB-D6D7-F38328A13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0" y="-274110"/>
            <a:ext cx="9196230" cy="6216409"/>
          </a:xfrm>
          <a:prstGeom prst="rect">
            <a:avLst/>
          </a:prstGeom>
        </p:spPr>
      </p:pic>
      <p:pic>
        <p:nvPicPr>
          <p:cNvPr id="9" name="Picture 2" descr=" ">
            <a:extLst>
              <a:ext uri="{FF2B5EF4-FFF2-40B4-BE49-F238E27FC236}">
                <a16:creationId xmlns:a16="http://schemas.microsoft.com/office/drawing/2014/main" id="{559B2ACE-C5A5-2440-0290-4AFF1DFB0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682" y="5390603"/>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en fotobeschrijving beschikbaar.">
            <a:extLst>
              <a:ext uri="{FF2B5EF4-FFF2-40B4-BE49-F238E27FC236}">
                <a16:creationId xmlns:a16="http://schemas.microsoft.com/office/drawing/2014/main" id="{6F25F963-0C86-39D4-95A1-D6E6C736A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194" y="5661248"/>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4">
            <a:extLst>
              <a:ext uri="{FF2B5EF4-FFF2-40B4-BE49-F238E27FC236}">
                <a16:creationId xmlns:a16="http://schemas.microsoft.com/office/drawing/2014/main" id="{D3D46CC6-E67F-93D5-C67D-3C92FB3FAD5F}"/>
              </a:ext>
            </a:extLst>
          </p:cNvPr>
          <p:cNvSpPr/>
          <p:nvPr/>
        </p:nvSpPr>
        <p:spPr>
          <a:xfrm>
            <a:off x="2227023" y="5512233"/>
            <a:ext cx="1701119" cy="936104"/>
          </a:xfrm>
          <a:custGeom>
            <a:avLst/>
            <a:gdLst/>
            <a:ahLst/>
            <a:cxnLst/>
            <a:rect l="l" t="t" r="r" b="b"/>
            <a:pathLst>
              <a:path w="4445629" h="2669163">
                <a:moveTo>
                  <a:pt x="0" y="0"/>
                </a:moveTo>
                <a:lnTo>
                  <a:pt x="4445629" y="0"/>
                </a:lnTo>
                <a:lnTo>
                  <a:pt x="4445629" y="2669163"/>
                </a:lnTo>
                <a:lnTo>
                  <a:pt x="0" y="2669163"/>
                </a:lnTo>
                <a:lnTo>
                  <a:pt x="0" y="0"/>
                </a:lnTo>
                <a:close/>
              </a:path>
            </a:pathLst>
          </a:custGeom>
          <a:blipFill>
            <a:blip r:embed="rId5"/>
            <a:stretch>
              <a:fillRect/>
            </a:stretch>
          </a:blipFill>
        </p:spPr>
        <p:txBody>
          <a:bodyPr/>
          <a:lstStyle/>
          <a:p>
            <a:pPr defTabSz="457200" fontAlgn="auto">
              <a:spcBef>
                <a:spcPts val="0"/>
              </a:spcBef>
              <a:spcAft>
                <a:spcPts val="0"/>
              </a:spcAft>
            </a:pPr>
            <a:endParaRPr lang="nl-NL" sz="900" b="0" dirty="0">
              <a:solidFill>
                <a:prstClr val="black"/>
              </a:solidFill>
              <a:latin typeface="Calibri"/>
            </a:endParaRPr>
          </a:p>
        </p:txBody>
      </p:sp>
      <p:sp>
        <p:nvSpPr>
          <p:cNvPr id="3" name="Tekstvak 2">
            <a:extLst>
              <a:ext uri="{FF2B5EF4-FFF2-40B4-BE49-F238E27FC236}">
                <a16:creationId xmlns:a16="http://schemas.microsoft.com/office/drawing/2014/main" id="{7B7E0EC5-DE86-B6A7-B694-7BD60EE3AC1C}"/>
              </a:ext>
            </a:extLst>
          </p:cNvPr>
          <p:cNvSpPr txBox="1"/>
          <p:nvPr/>
        </p:nvSpPr>
        <p:spPr>
          <a:xfrm>
            <a:off x="395536" y="4849872"/>
            <a:ext cx="5976664" cy="523220"/>
          </a:xfrm>
          <a:prstGeom prst="rect">
            <a:avLst/>
          </a:prstGeom>
          <a:noFill/>
        </p:spPr>
        <p:txBody>
          <a:bodyPr wrap="square" rtlCol="0">
            <a:spAutoFit/>
          </a:bodyPr>
          <a:lstStyle/>
          <a:p>
            <a:r>
              <a:rPr lang="nl-NL" sz="2800" dirty="0">
                <a:solidFill>
                  <a:schemeClr val="tx1"/>
                </a:solidFill>
              </a:rPr>
              <a:t>Léon Raadschelders &amp; Ivar Dorst</a:t>
            </a:r>
          </a:p>
        </p:txBody>
      </p:sp>
    </p:spTree>
    <p:extLst>
      <p:ext uri="{BB962C8B-B14F-4D97-AF65-F5344CB8AC3E}">
        <p14:creationId xmlns:p14="http://schemas.microsoft.com/office/powerpoint/2010/main" val="2465813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a:extLst>
              <a:ext uri="{FF2B5EF4-FFF2-40B4-BE49-F238E27FC236}">
                <a16:creationId xmlns:a16="http://schemas.microsoft.com/office/drawing/2014/main" id="{70910C1B-9282-5C24-6D60-8CE303BE660E}"/>
              </a:ext>
            </a:extLst>
          </p:cNvPr>
          <p:cNvSpPr>
            <a:spLocks noGrp="1" noChangeArrowheads="1"/>
          </p:cNvSpPr>
          <p:nvPr>
            <p:ph type="title"/>
          </p:nvPr>
        </p:nvSpPr>
        <p:spPr/>
        <p:txBody>
          <a:bodyPr/>
          <a:lstStyle/>
          <a:p>
            <a:r>
              <a:rPr lang="nl-NL" altLang="nl-NL"/>
              <a:t>Programma</a:t>
            </a:r>
          </a:p>
        </p:txBody>
      </p:sp>
      <p:sp>
        <p:nvSpPr>
          <p:cNvPr id="986115" name="Rectangle 3">
            <a:extLst>
              <a:ext uri="{FF2B5EF4-FFF2-40B4-BE49-F238E27FC236}">
                <a16:creationId xmlns:a16="http://schemas.microsoft.com/office/drawing/2014/main" id="{3E1B7F54-8857-E69F-ACCF-E0F128337D90}"/>
              </a:ext>
            </a:extLst>
          </p:cNvPr>
          <p:cNvSpPr>
            <a:spLocks noGrp="1" noChangeArrowheads="1"/>
          </p:cNvSpPr>
          <p:nvPr>
            <p:ph type="body" idx="1"/>
          </p:nvPr>
        </p:nvSpPr>
        <p:spPr>
          <a:xfrm>
            <a:off x="468313" y="2420888"/>
            <a:ext cx="8229600" cy="3057525"/>
          </a:xfrm>
        </p:spPr>
        <p:txBody>
          <a:bodyPr/>
          <a:lstStyle/>
          <a:p>
            <a:endParaRPr lang="nl-NL" altLang="nl-NL" dirty="0"/>
          </a:p>
          <a:p>
            <a:r>
              <a:rPr lang="nl-NL" altLang="nl-NL" dirty="0"/>
              <a:t>Netcongestie</a:t>
            </a:r>
          </a:p>
          <a:p>
            <a:pPr marL="3200400" lvl="7" indent="0">
              <a:buNone/>
            </a:pPr>
            <a:endParaRPr lang="nl-NL" altLang="nl-NL" dirty="0"/>
          </a:p>
          <a:p>
            <a:r>
              <a:rPr lang="nl-NL" dirty="0">
                <a:cs typeface="Arial"/>
              </a:rPr>
              <a:t>Onderzoek </a:t>
            </a:r>
            <a:r>
              <a:rPr lang="nl-NL" dirty="0" err="1">
                <a:cs typeface="Arial"/>
              </a:rPr>
              <a:t>energiehub</a:t>
            </a:r>
            <a:endParaRPr lang="nl-NL" dirty="0">
              <a:cs typeface="Arial"/>
            </a:endParaRPr>
          </a:p>
          <a:p>
            <a:endParaRPr lang="nl-NL" dirty="0"/>
          </a:p>
          <a:p>
            <a:r>
              <a:rPr lang="nl-NL" dirty="0">
                <a:cs typeface="Arial"/>
              </a:rPr>
              <a:t>Hoe nu verder?</a:t>
            </a:r>
          </a:p>
          <a:p>
            <a:endParaRPr lang="nl-NL" altLang="nl-NL" dirty="0"/>
          </a:p>
          <a:p>
            <a:pPr lvl="1"/>
            <a:endParaRPr lang="nl-NL" altLang="nl-NL" dirty="0"/>
          </a:p>
          <a:p>
            <a:pPr lvl="4"/>
            <a:endParaRPr lang="nl-NL" altLang="nl-NL" dirty="0"/>
          </a:p>
        </p:txBody>
      </p:sp>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4" name="Titel 1">
            <a:extLst>
              <a:ext uri="{FF2B5EF4-FFF2-40B4-BE49-F238E27FC236}">
                <a16:creationId xmlns:a16="http://schemas.microsoft.com/office/drawing/2014/main" id="{C7FD350C-2D05-916C-8F25-C280B4C50483}"/>
              </a:ext>
            </a:extLst>
          </p:cNvPr>
          <p:cNvSpPr>
            <a:spLocks noGrp="1"/>
          </p:cNvSpPr>
          <p:nvPr>
            <p:ph type="title"/>
          </p:nvPr>
        </p:nvSpPr>
        <p:spPr>
          <a:xfrm>
            <a:off x="468313" y="1700213"/>
            <a:ext cx="8229600" cy="1008062"/>
          </a:xfrm>
        </p:spPr>
        <p:txBody>
          <a:bodyPr/>
          <a:lstStyle/>
          <a:p>
            <a:r>
              <a:rPr lang="nl-NL" sz="3200" dirty="0"/>
              <a:t>Congestie – Een snel groeiend probleem</a:t>
            </a:r>
          </a:p>
        </p:txBody>
      </p:sp>
      <p:pic>
        <p:nvPicPr>
          <p:cNvPr id="5" name="Afbeelding 4">
            <a:extLst>
              <a:ext uri="{FF2B5EF4-FFF2-40B4-BE49-F238E27FC236}">
                <a16:creationId xmlns:a16="http://schemas.microsoft.com/office/drawing/2014/main" id="{A8E23631-45AD-BBD0-8F2D-1382D19B96F3}"/>
              </a:ext>
            </a:extLst>
          </p:cNvPr>
          <p:cNvPicPr>
            <a:picLocks noChangeAspect="1"/>
          </p:cNvPicPr>
          <p:nvPr/>
        </p:nvPicPr>
        <p:blipFill>
          <a:blip r:embed="rId5"/>
          <a:stretch>
            <a:fillRect/>
          </a:stretch>
        </p:blipFill>
        <p:spPr>
          <a:xfrm>
            <a:off x="1615620" y="2802480"/>
            <a:ext cx="2886945" cy="3437321"/>
          </a:xfrm>
          <a:prstGeom prst="rect">
            <a:avLst/>
          </a:prstGeom>
        </p:spPr>
      </p:pic>
      <p:pic>
        <p:nvPicPr>
          <p:cNvPr id="6" name="Afbeelding 5">
            <a:extLst>
              <a:ext uri="{FF2B5EF4-FFF2-40B4-BE49-F238E27FC236}">
                <a16:creationId xmlns:a16="http://schemas.microsoft.com/office/drawing/2014/main" id="{BE36E4EB-CEBC-6587-4C20-6552C6B36DFC}"/>
              </a:ext>
            </a:extLst>
          </p:cNvPr>
          <p:cNvPicPr>
            <a:picLocks noChangeAspect="1"/>
          </p:cNvPicPr>
          <p:nvPr/>
        </p:nvPicPr>
        <p:blipFill>
          <a:blip r:embed="rId6"/>
          <a:stretch>
            <a:fillRect/>
          </a:stretch>
        </p:blipFill>
        <p:spPr>
          <a:xfrm>
            <a:off x="4572000" y="2802480"/>
            <a:ext cx="2941598" cy="3441368"/>
          </a:xfrm>
          <a:prstGeom prst="rect">
            <a:avLst/>
          </a:prstGeom>
        </p:spPr>
      </p:pic>
      <p:sp>
        <p:nvSpPr>
          <p:cNvPr id="7" name="Tekstvak 6">
            <a:extLst>
              <a:ext uri="{FF2B5EF4-FFF2-40B4-BE49-F238E27FC236}">
                <a16:creationId xmlns:a16="http://schemas.microsoft.com/office/drawing/2014/main" id="{9EF1A724-A9CD-04CA-B742-B3A3A2EB29A2}"/>
              </a:ext>
            </a:extLst>
          </p:cNvPr>
          <p:cNvSpPr txBox="1"/>
          <p:nvPr/>
        </p:nvSpPr>
        <p:spPr>
          <a:xfrm>
            <a:off x="1552710" y="2781325"/>
            <a:ext cx="899652" cy="30008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nl-NL" sz="135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Afname</a:t>
            </a:r>
          </a:p>
        </p:txBody>
      </p:sp>
      <p:sp>
        <p:nvSpPr>
          <p:cNvPr id="8" name="Tekstvak 7">
            <a:extLst>
              <a:ext uri="{FF2B5EF4-FFF2-40B4-BE49-F238E27FC236}">
                <a16:creationId xmlns:a16="http://schemas.microsoft.com/office/drawing/2014/main" id="{A9E9FCE8-0A69-A2F9-75EE-10912F55D4BF}"/>
              </a:ext>
            </a:extLst>
          </p:cNvPr>
          <p:cNvSpPr txBox="1"/>
          <p:nvPr/>
        </p:nvSpPr>
        <p:spPr>
          <a:xfrm>
            <a:off x="4531884" y="2781325"/>
            <a:ext cx="1000946" cy="30008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nl-NL" sz="135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Invoeding</a:t>
            </a:r>
            <a:endParaRPr kumimoji="0" lang="nl-NL" sz="135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134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3" name="Titel 1">
            <a:extLst>
              <a:ext uri="{FF2B5EF4-FFF2-40B4-BE49-F238E27FC236}">
                <a16:creationId xmlns:a16="http://schemas.microsoft.com/office/drawing/2014/main" id="{6CF2276D-61B2-9A99-BB46-F79FEB02019D}"/>
              </a:ext>
            </a:extLst>
          </p:cNvPr>
          <p:cNvSpPr>
            <a:spLocks noGrp="1"/>
          </p:cNvSpPr>
          <p:nvPr>
            <p:ph type="title"/>
          </p:nvPr>
        </p:nvSpPr>
        <p:spPr>
          <a:xfrm>
            <a:off x="468313" y="1700213"/>
            <a:ext cx="8229600" cy="1008062"/>
          </a:xfrm>
        </p:spPr>
        <p:txBody>
          <a:bodyPr/>
          <a:lstStyle/>
          <a:p>
            <a:r>
              <a:rPr lang="nl-NL" sz="2800" cap="none" dirty="0">
                <a:latin typeface="Arial" panose="020B0604020202020204" pitchFamily="34" charset="0"/>
              </a:rPr>
              <a:t>Congestie – Laatste verwachting</a:t>
            </a:r>
            <a:endParaRPr lang="nl-NL" sz="2800" dirty="0"/>
          </a:p>
        </p:txBody>
      </p:sp>
      <p:sp>
        <p:nvSpPr>
          <p:cNvPr id="9" name="Tekstvak 8">
            <a:extLst>
              <a:ext uri="{FF2B5EF4-FFF2-40B4-BE49-F238E27FC236}">
                <a16:creationId xmlns:a16="http://schemas.microsoft.com/office/drawing/2014/main" id="{2BD5EB63-1240-37B8-BEE7-8262B1C2B581}"/>
              </a:ext>
            </a:extLst>
          </p:cNvPr>
          <p:cNvSpPr txBox="1"/>
          <p:nvPr/>
        </p:nvSpPr>
        <p:spPr>
          <a:xfrm flipH="1">
            <a:off x="6240787" y="3095922"/>
            <a:ext cx="2642964" cy="3000821"/>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35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35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Bestaande gebruikers groeien (nóg) harder dan verwacht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35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35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Waardoor de reeds genomen maatregelen mogelijk onvoldoende zijn</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35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35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Er ontstaat </a:t>
            </a:r>
            <a:r>
              <a:rPr kumimoji="0" lang="nl-NL" sz="135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daardoor ook een knelpunt voor nieuwe kleinverbruikers (woningbouw)</a:t>
            </a:r>
            <a:endParaRPr kumimoji="0" lang="nl-NL" sz="135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35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35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a:t>
            </a:r>
          </a:p>
        </p:txBody>
      </p:sp>
      <p:grpSp>
        <p:nvGrpSpPr>
          <p:cNvPr id="15" name="Groep 52">
            <a:extLst>
              <a:ext uri="{FF2B5EF4-FFF2-40B4-BE49-F238E27FC236}">
                <a16:creationId xmlns:a16="http://schemas.microsoft.com/office/drawing/2014/main" id="{9145549A-E9C2-2D72-E068-DA397725B392}"/>
              </a:ext>
            </a:extLst>
          </p:cNvPr>
          <p:cNvGrpSpPr/>
          <p:nvPr/>
        </p:nvGrpSpPr>
        <p:grpSpPr>
          <a:xfrm>
            <a:off x="77550" y="2849909"/>
            <a:ext cx="6094362" cy="3182098"/>
            <a:chOff x="0" y="1481052"/>
            <a:chExt cx="8472793" cy="4242796"/>
          </a:xfrm>
        </p:grpSpPr>
        <p:sp>
          <p:nvSpPr>
            <p:cNvPr id="16" name="Rechthoekige driehoek 24">
              <a:extLst>
                <a:ext uri="{FF2B5EF4-FFF2-40B4-BE49-F238E27FC236}">
                  <a16:creationId xmlns:a16="http://schemas.microsoft.com/office/drawing/2014/main" id="{6A899B2F-DDDD-85A0-95CF-542270EA8690}"/>
                </a:ext>
              </a:extLst>
            </p:cNvPr>
            <p:cNvSpPr/>
            <p:nvPr/>
          </p:nvSpPr>
          <p:spPr>
            <a:xfrm flipH="1">
              <a:off x="1319024" y="2451487"/>
              <a:ext cx="5066889" cy="1780141"/>
            </a:xfrm>
            <a:prstGeom prst="rtTriangle">
              <a:avLst/>
            </a:prstGeom>
            <a:solidFill>
              <a:srgbClr val="ED9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35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7" name="Rechthoekige driehoek 23">
              <a:extLst>
                <a:ext uri="{FF2B5EF4-FFF2-40B4-BE49-F238E27FC236}">
                  <a16:creationId xmlns:a16="http://schemas.microsoft.com/office/drawing/2014/main" id="{EC3C0FBC-4712-2F89-9275-2CDE30E04499}"/>
                </a:ext>
              </a:extLst>
            </p:cNvPr>
            <p:cNvSpPr/>
            <p:nvPr/>
          </p:nvSpPr>
          <p:spPr>
            <a:xfrm flipH="1">
              <a:off x="1314270" y="2890367"/>
              <a:ext cx="5066887" cy="1349034"/>
            </a:xfrm>
            <a:prstGeom prst="rtTriangle">
              <a:avLst/>
            </a:prstGeom>
            <a:solidFill>
              <a:srgbClr val="008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35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8" name="Rechthoek 14">
              <a:extLst>
                <a:ext uri="{FF2B5EF4-FFF2-40B4-BE49-F238E27FC236}">
                  <a16:creationId xmlns:a16="http://schemas.microsoft.com/office/drawing/2014/main" id="{EC49E923-AA8E-EE97-716C-3E33950817B9}"/>
                </a:ext>
              </a:extLst>
            </p:cNvPr>
            <p:cNvSpPr/>
            <p:nvPr/>
          </p:nvSpPr>
          <p:spPr>
            <a:xfrm>
              <a:off x="1328334" y="4236677"/>
              <a:ext cx="5057585" cy="78681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35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19" name="Rechte verbindingslijn 2">
              <a:extLst>
                <a:ext uri="{FF2B5EF4-FFF2-40B4-BE49-F238E27FC236}">
                  <a16:creationId xmlns:a16="http://schemas.microsoft.com/office/drawing/2014/main" id="{E38CAB28-C613-8BAC-0CD1-4924EA251C57}"/>
                </a:ext>
              </a:extLst>
            </p:cNvPr>
            <p:cNvCxnSpPr>
              <a:cxnSpLocks/>
            </p:cNvCxnSpPr>
            <p:nvPr/>
          </p:nvCxnSpPr>
          <p:spPr>
            <a:xfrm>
              <a:off x="1328334" y="1803400"/>
              <a:ext cx="0" cy="3236014"/>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Rechte verbindingslijn 4">
              <a:extLst>
                <a:ext uri="{FF2B5EF4-FFF2-40B4-BE49-F238E27FC236}">
                  <a16:creationId xmlns:a16="http://schemas.microsoft.com/office/drawing/2014/main" id="{3E51829A-362E-D49E-DF9F-F598ED2D7B2F}"/>
                </a:ext>
              </a:extLst>
            </p:cNvPr>
            <p:cNvCxnSpPr>
              <a:cxnSpLocks/>
            </p:cNvCxnSpPr>
            <p:nvPr/>
          </p:nvCxnSpPr>
          <p:spPr>
            <a:xfrm>
              <a:off x="1328334" y="5039414"/>
              <a:ext cx="506223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kstvak 6">
              <a:extLst>
                <a:ext uri="{FF2B5EF4-FFF2-40B4-BE49-F238E27FC236}">
                  <a16:creationId xmlns:a16="http://schemas.microsoft.com/office/drawing/2014/main" id="{60707994-D2B1-CEE8-C36F-EDBD1527ED92}"/>
                </a:ext>
              </a:extLst>
            </p:cNvPr>
            <p:cNvSpPr txBox="1"/>
            <p:nvPr/>
          </p:nvSpPr>
          <p:spPr>
            <a:xfrm>
              <a:off x="254001" y="1898485"/>
              <a:ext cx="1074333" cy="261610"/>
            </a:xfrm>
            <a:prstGeom prst="rect">
              <a:avLst/>
            </a:prstGeom>
            <a:noFill/>
          </p:spPr>
          <p:txBody>
            <a:bodyPr wrap="non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nl-NL" sz="825"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Capaciteit MVA</a:t>
              </a:r>
            </a:p>
          </p:txBody>
        </p:sp>
        <p:cxnSp>
          <p:nvCxnSpPr>
            <p:cNvPr id="22" name="Rechte verbindingslijn 8">
              <a:extLst>
                <a:ext uri="{FF2B5EF4-FFF2-40B4-BE49-F238E27FC236}">
                  <a16:creationId xmlns:a16="http://schemas.microsoft.com/office/drawing/2014/main" id="{281F175E-7039-EF69-2992-663FAB4AC1FC}"/>
                </a:ext>
              </a:extLst>
            </p:cNvPr>
            <p:cNvCxnSpPr>
              <a:cxnSpLocks/>
            </p:cNvCxnSpPr>
            <p:nvPr/>
          </p:nvCxnSpPr>
          <p:spPr>
            <a:xfrm>
              <a:off x="1348646" y="3551068"/>
              <a:ext cx="382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kstvak 9">
              <a:extLst>
                <a:ext uri="{FF2B5EF4-FFF2-40B4-BE49-F238E27FC236}">
                  <a16:creationId xmlns:a16="http://schemas.microsoft.com/office/drawing/2014/main" id="{43B86235-E9FC-F456-8785-E9161F976270}"/>
                </a:ext>
              </a:extLst>
            </p:cNvPr>
            <p:cNvSpPr txBox="1"/>
            <p:nvPr/>
          </p:nvSpPr>
          <p:spPr>
            <a:xfrm>
              <a:off x="136455" y="3330514"/>
              <a:ext cx="1212191" cy="261610"/>
            </a:xfrm>
            <a:prstGeom prst="rect">
              <a:avLst/>
            </a:prstGeom>
            <a:noFill/>
          </p:spPr>
          <p:txBody>
            <a:bodyPr wrap="non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nl-NL" sz="825"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Huidige capaciteit</a:t>
              </a:r>
            </a:p>
          </p:txBody>
        </p:sp>
        <p:sp>
          <p:nvSpPr>
            <p:cNvPr id="24" name="Tekstvak 10">
              <a:extLst>
                <a:ext uri="{FF2B5EF4-FFF2-40B4-BE49-F238E27FC236}">
                  <a16:creationId xmlns:a16="http://schemas.microsoft.com/office/drawing/2014/main" id="{E9A21EB4-9405-54F2-E335-AA8CF2B0DD1C}"/>
                </a:ext>
              </a:extLst>
            </p:cNvPr>
            <p:cNvSpPr txBox="1"/>
            <p:nvPr/>
          </p:nvSpPr>
          <p:spPr>
            <a:xfrm>
              <a:off x="0" y="4225978"/>
              <a:ext cx="1114958" cy="60016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nl-NL" sz="825"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Bestaande maximale belasting</a:t>
              </a:r>
            </a:p>
          </p:txBody>
        </p:sp>
        <p:cxnSp>
          <p:nvCxnSpPr>
            <p:cNvPr id="25" name="Rechte verbindingslijn met pijl 12">
              <a:extLst>
                <a:ext uri="{FF2B5EF4-FFF2-40B4-BE49-F238E27FC236}">
                  <a16:creationId xmlns:a16="http://schemas.microsoft.com/office/drawing/2014/main" id="{3A16AF7C-4B3C-6524-963C-88B62FA5D8C6}"/>
                </a:ext>
              </a:extLst>
            </p:cNvPr>
            <p:cNvCxnSpPr>
              <a:cxnSpLocks/>
            </p:cNvCxnSpPr>
            <p:nvPr/>
          </p:nvCxnSpPr>
          <p:spPr>
            <a:xfrm flipV="1">
              <a:off x="1141591" y="4145872"/>
              <a:ext cx="0" cy="893542"/>
            </a:xfrm>
            <a:prstGeom prst="straightConnector1">
              <a:avLst/>
            </a:prstGeom>
            <a:ln>
              <a:solidFill>
                <a:srgbClr val="008EB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16">
              <a:extLst>
                <a:ext uri="{FF2B5EF4-FFF2-40B4-BE49-F238E27FC236}">
                  <a16:creationId xmlns:a16="http://schemas.microsoft.com/office/drawing/2014/main" id="{7678025B-1EE1-5946-BFEB-2D7DB6005B76}"/>
                </a:ext>
              </a:extLst>
            </p:cNvPr>
            <p:cNvCxnSpPr>
              <a:cxnSpLocks/>
            </p:cNvCxnSpPr>
            <p:nvPr/>
          </p:nvCxnSpPr>
          <p:spPr>
            <a:xfrm flipH="1" flipV="1">
              <a:off x="1328334" y="5273336"/>
              <a:ext cx="3810740" cy="19625"/>
            </a:xfrm>
            <a:prstGeom prst="straightConnector1">
              <a:avLst/>
            </a:prstGeom>
            <a:ln>
              <a:solidFill>
                <a:srgbClr val="008EB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kstvak 19">
              <a:extLst>
                <a:ext uri="{FF2B5EF4-FFF2-40B4-BE49-F238E27FC236}">
                  <a16:creationId xmlns:a16="http://schemas.microsoft.com/office/drawing/2014/main" id="{7092EE33-4CF2-9DCC-4E93-9DC74B591244}"/>
                </a:ext>
              </a:extLst>
            </p:cNvPr>
            <p:cNvSpPr txBox="1"/>
            <p:nvPr/>
          </p:nvSpPr>
          <p:spPr>
            <a:xfrm>
              <a:off x="2121222" y="5292961"/>
              <a:ext cx="1595309" cy="430887"/>
            </a:xfrm>
            <a:prstGeom prst="rect">
              <a:avLst/>
            </a:prstGeom>
            <a:noFill/>
          </p:spPr>
          <p:txBody>
            <a:bodyPr wrap="non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nl-NL" sz="825"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Doorlooptijd uitbreiding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nl-NL" sz="825"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van capaciteit</a:t>
              </a:r>
            </a:p>
          </p:txBody>
        </p:sp>
        <p:sp>
          <p:nvSpPr>
            <p:cNvPr id="28" name="Rechthoekige driehoek 21">
              <a:extLst>
                <a:ext uri="{FF2B5EF4-FFF2-40B4-BE49-F238E27FC236}">
                  <a16:creationId xmlns:a16="http://schemas.microsoft.com/office/drawing/2014/main" id="{8DE0AB26-0C8C-5304-1240-E91500F2E4F6}"/>
                </a:ext>
              </a:extLst>
            </p:cNvPr>
            <p:cNvSpPr/>
            <p:nvPr/>
          </p:nvSpPr>
          <p:spPr>
            <a:xfrm flipH="1">
              <a:off x="1357955" y="3370012"/>
              <a:ext cx="5023201" cy="877201"/>
            </a:xfrm>
            <a:prstGeom prst="rtTriangl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35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29" name="Rechte verbindingslijn 26">
              <a:extLst>
                <a:ext uri="{FF2B5EF4-FFF2-40B4-BE49-F238E27FC236}">
                  <a16:creationId xmlns:a16="http://schemas.microsoft.com/office/drawing/2014/main" id="{6F0783A7-94DA-B58E-36D1-2857D3DCD72B}"/>
                </a:ext>
              </a:extLst>
            </p:cNvPr>
            <p:cNvCxnSpPr>
              <a:cxnSpLocks/>
            </p:cNvCxnSpPr>
            <p:nvPr/>
          </p:nvCxnSpPr>
          <p:spPr>
            <a:xfrm>
              <a:off x="3910699" y="2618904"/>
              <a:ext cx="0" cy="174776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kstvak 28">
              <a:extLst>
                <a:ext uri="{FF2B5EF4-FFF2-40B4-BE49-F238E27FC236}">
                  <a16:creationId xmlns:a16="http://schemas.microsoft.com/office/drawing/2014/main" id="{706A68FD-F789-8098-15FE-46056049C330}"/>
                </a:ext>
              </a:extLst>
            </p:cNvPr>
            <p:cNvSpPr txBox="1"/>
            <p:nvPr/>
          </p:nvSpPr>
          <p:spPr>
            <a:xfrm>
              <a:off x="3595590" y="2337365"/>
              <a:ext cx="550912" cy="292388"/>
            </a:xfrm>
            <a:prstGeom prst="rect">
              <a:avLst/>
            </a:prstGeom>
            <a:noFill/>
          </p:spPr>
          <p:txBody>
            <a:bodyPr wrap="non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nl-NL" sz="825"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2026</a:t>
              </a:r>
            </a:p>
          </p:txBody>
        </p:sp>
        <p:cxnSp>
          <p:nvCxnSpPr>
            <p:cNvPr id="31" name="Rechte verbindingslijn 32">
              <a:extLst>
                <a:ext uri="{FF2B5EF4-FFF2-40B4-BE49-F238E27FC236}">
                  <a16:creationId xmlns:a16="http://schemas.microsoft.com/office/drawing/2014/main" id="{160FBDC0-45F8-57DA-7465-05EF65054CDA}"/>
                </a:ext>
              </a:extLst>
            </p:cNvPr>
            <p:cNvCxnSpPr>
              <a:cxnSpLocks/>
            </p:cNvCxnSpPr>
            <p:nvPr/>
          </p:nvCxnSpPr>
          <p:spPr>
            <a:xfrm>
              <a:off x="5139073" y="1834772"/>
              <a:ext cx="10570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4">
              <a:extLst>
                <a:ext uri="{FF2B5EF4-FFF2-40B4-BE49-F238E27FC236}">
                  <a16:creationId xmlns:a16="http://schemas.microsoft.com/office/drawing/2014/main" id="{A2DD73A4-B820-31BD-6CC8-B09E46519F3D}"/>
                </a:ext>
              </a:extLst>
            </p:cNvPr>
            <p:cNvCxnSpPr>
              <a:cxnSpLocks/>
            </p:cNvCxnSpPr>
            <p:nvPr/>
          </p:nvCxnSpPr>
          <p:spPr>
            <a:xfrm>
              <a:off x="5156862" y="1834772"/>
              <a:ext cx="1" cy="1733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kstvak 39">
              <a:extLst>
                <a:ext uri="{FF2B5EF4-FFF2-40B4-BE49-F238E27FC236}">
                  <a16:creationId xmlns:a16="http://schemas.microsoft.com/office/drawing/2014/main" id="{60716E87-DB76-42A6-C141-8959BC6966A5}"/>
                </a:ext>
              </a:extLst>
            </p:cNvPr>
            <p:cNvSpPr txBox="1"/>
            <p:nvPr/>
          </p:nvSpPr>
          <p:spPr>
            <a:xfrm>
              <a:off x="4902470" y="1481052"/>
              <a:ext cx="473207" cy="261610"/>
            </a:xfrm>
            <a:prstGeom prst="rect">
              <a:avLst/>
            </a:prstGeom>
            <a:noFill/>
          </p:spPr>
          <p:txBody>
            <a:bodyPr wrap="non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nl-NL" sz="825"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2029</a:t>
              </a:r>
            </a:p>
          </p:txBody>
        </p:sp>
        <p:sp>
          <p:nvSpPr>
            <p:cNvPr id="34" name="Tekstvak 47">
              <a:extLst>
                <a:ext uri="{FF2B5EF4-FFF2-40B4-BE49-F238E27FC236}">
                  <a16:creationId xmlns:a16="http://schemas.microsoft.com/office/drawing/2014/main" id="{5F6D7AFA-6943-6206-1521-F482BBB44057}"/>
                </a:ext>
              </a:extLst>
            </p:cNvPr>
            <p:cNvSpPr txBox="1"/>
            <p:nvPr/>
          </p:nvSpPr>
          <p:spPr>
            <a:xfrm>
              <a:off x="5253948" y="3172191"/>
              <a:ext cx="1104540"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nl-NL" sz="825"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kleinverbruik</a:t>
              </a:r>
              <a:endParaRPr kumimoji="0" lang="nl-NL" sz="135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 name="Tekstvak 48">
              <a:extLst>
                <a:ext uri="{FF2B5EF4-FFF2-40B4-BE49-F238E27FC236}">
                  <a16:creationId xmlns:a16="http://schemas.microsoft.com/office/drawing/2014/main" id="{AF8DA74F-545B-8E90-E145-8BC51806D56D}"/>
                </a:ext>
              </a:extLst>
            </p:cNvPr>
            <p:cNvSpPr txBox="1"/>
            <p:nvPr/>
          </p:nvSpPr>
          <p:spPr>
            <a:xfrm>
              <a:off x="5243952" y="2743266"/>
              <a:ext cx="1114535"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nl-NL" sz="825"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Groot</a:t>
              </a:r>
              <a:r>
                <a:rPr kumimoji="0" lang="nl-NL" sz="825"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verbruik</a:t>
              </a:r>
              <a:endParaRPr kumimoji="0" lang="nl-NL" sz="135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 name="Tekstvak 49">
              <a:extLst>
                <a:ext uri="{FF2B5EF4-FFF2-40B4-BE49-F238E27FC236}">
                  <a16:creationId xmlns:a16="http://schemas.microsoft.com/office/drawing/2014/main" id="{B7C46190-8A5B-CF16-15C6-9519F0714DC9}"/>
                </a:ext>
              </a:extLst>
            </p:cNvPr>
            <p:cNvSpPr txBox="1"/>
            <p:nvPr/>
          </p:nvSpPr>
          <p:spPr>
            <a:xfrm>
              <a:off x="6617482" y="2614111"/>
              <a:ext cx="1855311"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nl-NL" sz="825"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Nieuwe klanten / nieuw gecontracteerd vermogen</a:t>
              </a:r>
            </a:p>
          </p:txBody>
        </p:sp>
        <p:cxnSp>
          <p:nvCxnSpPr>
            <p:cNvPr id="37" name="Rechte verbindingslijn met pijl 50">
              <a:extLst>
                <a:ext uri="{FF2B5EF4-FFF2-40B4-BE49-F238E27FC236}">
                  <a16:creationId xmlns:a16="http://schemas.microsoft.com/office/drawing/2014/main" id="{972EB57A-4733-64C1-AFDA-8F465D8AAB55}"/>
                </a:ext>
              </a:extLst>
            </p:cNvPr>
            <p:cNvCxnSpPr>
              <a:cxnSpLocks/>
            </p:cNvCxnSpPr>
            <p:nvPr/>
          </p:nvCxnSpPr>
          <p:spPr>
            <a:xfrm flipV="1">
              <a:off x="6538800" y="2451487"/>
              <a:ext cx="0" cy="87902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kstvak 15">
              <a:extLst>
                <a:ext uri="{FF2B5EF4-FFF2-40B4-BE49-F238E27FC236}">
                  <a16:creationId xmlns:a16="http://schemas.microsoft.com/office/drawing/2014/main" id="{D101EE50-135C-9C1B-991E-E32625E24D7C}"/>
                </a:ext>
              </a:extLst>
            </p:cNvPr>
            <p:cNvSpPr txBox="1"/>
            <p:nvPr/>
          </p:nvSpPr>
          <p:spPr>
            <a:xfrm>
              <a:off x="4083379" y="4206126"/>
              <a:ext cx="2112709"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nl-NL" sz="825"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Bestaande klanten (bestaand gecontracteerd vermogen)</a:t>
              </a:r>
            </a:p>
          </p:txBody>
        </p:sp>
      </p:grpSp>
    </p:spTree>
    <p:extLst>
      <p:ext uri="{BB962C8B-B14F-4D97-AF65-F5344CB8AC3E}">
        <p14:creationId xmlns:p14="http://schemas.microsoft.com/office/powerpoint/2010/main" val="2426469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4" name="Titel 1">
            <a:extLst>
              <a:ext uri="{FF2B5EF4-FFF2-40B4-BE49-F238E27FC236}">
                <a16:creationId xmlns:a16="http://schemas.microsoft.com/office/drawing/2014/main" id="{E3D30E4E-B5A1-4D3F-00BC-47FE5FED0E87}"/>
              </a:ext>
            </a:extLst>
          </p:cNvPr>
          <p:cNvSpPr>
            <a:spLocks noGrp="1"/>
          </p:cNvSpPr>
          <p:nvPr>
            <p:ph type="title"/>
          </p:nvPr>
        </p:nvSpPr>
        <p:spPr>
          <a:xfrm>
            <a:off x="300767" y="1709357"/>
            <a:ext cx="8542465" cy="1008062"/>
          </a:xfrm>
        </p:spPr>
        <p:txBody>
          <a:bodyPr/>
          <a:lstStyle/>
          <a:p>
            <a:r>
              <a:rPr lang="nl-NL" sz="2800" dirty="0"/>
              <a:t>Wat betekent dit voor bedrijventerrein Mijdrecht</a:t>
            </a:r>
          </a:p>
        </p:txBody>
      </p:sp>
      <p:sp>
        <p:nvSpPr>
          <p:cNvPr id="5" name="Tijdelijke aanduiding voor inhoud 2">
            <a:extLst>
              <a:ext uri="{FF2B5EF4-FFF2-40B4-BE49-F238E27FC236}">
                <a16:creationId xmlns:a16="http://schemas.microsoft.com/office/drawing/2014/main" id="{5B5BE5AE-A241-B5B9-3846-ADF9BADC89B7}"/>
              </a:ext>
            </a:extLst>
          </p:cNvPr>
          <p:cNvSpPr>
            <a:spLocks noGrp="1"/>
          </p:cNvSpPr>
          <p:nvPr>
            <p:ph idx="1"/>
          </p:nvPr>
        </p:nvSpPr>
        <p:spPr>
          <a:xfrm>
            <a:off x="457199" y="2726563"/>
            <a:ext cx="8229600" cy="3057525"/>
          </a:xfrm>
        </p:spPr>
        <p:txBody>
          <a:bodyPr/>
          <a:lstStyle/>
          <a:p>
            <a:r>
              <a:rPr lang="nl-NL" dirty="0"/>
              <a:t>Heden tot 2033:</a:t>
            </a:r>
          </a:p>
          <a:p>
            <a:pPr lvl="1"/>
            <a:r>
              <a:rPr lang="nl-NL" dirty="0"/>
              <a:t>Geen nieuwe </a:t>
            </a:r>
            <a:r>
              <a:rPr lang="nl-NL" dirty="0" err="1"/>
              <a:t>grootverbruikaansluitingen</a:t>
            </a:r>
            <a:r>
              <a:rPr lang="nl-NL" dirty="0"/>
              <a:t> of verzwaringen </a:t>
            </a:r>
          </a:p>
          <a:p>
            <a:pPr lvl="1"/>
            <a:r>
              <a:rPr lang="nl-NL" dirty="0"/>
              <a:t>Geen </a:t>
            </a:r>
            <a:r>
              <a:rPr lang="nl-NL" dirty="0" err="1"/>
              <a:t>terugleverovereenkomsten</a:t>
            </a:r>
            <a:r>
              <a:rPr lang="nl-NL" dirty="0"/>
              <a:t> voor zonne-energie</a:t>
            </a:r>
          </a:p>
          <a:p>
            <a:r>
              <a:rPr lang="nl-NL" dirty="0"/>
              <a:t>Vanaf 2026(verwachting) tot 2033:</a:t>
            </a:r>
          </a:p>
          <a:p>
            <a:pPr lvl="1"/>
            <a:r>
              <a:rPr lang="nl-NL" dirty="0"/>
              <a:t>Geen nieuwe </a:t>
            </a:r>
            <a:r>
              <a:rPr lang="nl-NL" dirty="0" err="1"/>
              <a:t>kleinverbruikaansluitingen</a:t>
            </a:r>
            <a:r>
              <a:rPr lang="nl-NL" dirty="0"/>
              <a:t> of verzwaringen</a:t>
            </a:r>
          </a:p>
          <a:p>
            <a:r>
              <a:rPr lang="nl-NL" dirty="0"/>
              <a:t>Ongebruikte contractruimte vanuit netbeheerder wordt steeds meer onzeker</a:t>
            </a:r>
          </a:p>
          <a:p>
            <a:r>
              <a:rPr lang="nl-NL" dirty="0"/>
              <a:t>Kortom beperkte energiezekerheid. </a:t>
            </a:r>
          </a:p>
        </p:txBody>
      </p:sp>
    </p:spTree>
    <p:extLst>
      <p:ext uri="{BB962C8B-B14F-4D97-AF65-F5344CB8AC3E}">
        <p14:creationId xmlns:p14="http://schemas.microsoft.com/office/powerpoint/2010/main" val="1306793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4" name="Titel 1">
            <a:extLst>
              <a:ext uri="{FF2B5EF4-FFF2-40B4-BE49-F238E27FC236}">
                <a16:creationId xmlns:a16="http://schemas.microsoft.com/office/drawing/2014/main" id="{E3D30E4E-B5A1-4D3F-00BC-47FE5FED0E87}"/>
              </a:ext>
            </a:extLst>
          </p:cNvPr>
          <p:cNvSpPr>
            <a:spLocks noGrp="1"/>
          </p:cNvSpPr>
          <p:nvPr>
            <p:ph type="title"/>
          </p:nvPr>
        </p:nvSpPr>
        <p:spPr>
          <a:xfrm>
            <a:off x="300767" y="1709357"/>
            <a:ext cx="8542465" cy="1008062"/>
          </a:xfrm>
        </p:spPr>
        <p:txBody>
          <a:bodyPr/>
          <a:lstStyle/>
          <a:p>
            <a:r>
              <a:rPr lang="nl-NL" sz="2800" dirty="0"/>
              <a:t>Wat gebeurt er op bedrijventerrein Mijdrecht</a:t>
            </a:r>
          </a:p>
        </p:txBody>
      </p:sp>
      <p:sp>
        <p:nvSpPr>
          <p:cNvPr id="3" name="Tijdelijke aanduiding voor inhoud 2">
            <a:extLst>
              <a:ext uri="{FF2B5EF4-FFF2-40B4-BE49-F238E27FC236}">
                <a16:creationId xmlns:a16="http://schemas.microsoft.com/office/drawing/2014/main" id="{6CFFF98C-D748-A7B4-04DE-829004586164}"/>
              </a:ext>
            </a:extLst>
          </p:cNvPr>
          <p:cNvSpPr txBox="1">
            <a:spLocks/>
          </p:cNvSpPr>
          <p:nvPr/>
        </p:nvSpPr>
        <p:spPr bwMode="auto">
          <a:xfrm>
            <a:off x="609600" y="3221038"/>
            <a:ext cx="82296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Blip>
                <a:blip r:embed="rId5"/>
              </a:buBlip>
              <a:defRPr sz="2000" kern="1200">
                <a:solidFill>
                  <a:schemeClr val="tx1"/>
                </a:solidFill>
                <a:latin typeface="+mn-lt"/>
                <a:ea typeface="+mn-ea"/>
                <a:cs typeface="+mn-cs"/>
              </a:defRPr>
            </a:lvl1pPr>
            <a:lvl2pPr marL="742950" indent="-285750" algn="l" rtl="0" fontAlgn="base">
              <a:spcBef>
                <a:spcPct val="20000"/>
              </a:spcBef>
              <a:spcAft>
                <a:spcPct val="0"/>
              </a:spcAft>
              <a:buChar char="•"/>
              <a:defRPr sz="20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l-NL" sz="2000" b="0" i="0" u="none" strike="noStrike" kern="1200" cap="none" spc="0" normalizeH="0" baseline="0" noProof="0" dirty="0">
                <a:ln>
                  <a:noFill/>
                </a:ln>
                <a:solidFill>
                  <a:srgbClr val="000000"/>
                </a:solidFill>
                <a:effectLst/>
                <a:uLnTx/>
                <a:uFillTx/>
                <a:latin typeface="Arial"/>
                <a:ea typeface="+mn-ea"/>
                <a:cs typeface="+mn-cs"/>
              </a:rPr>
              <a:t>LANGE TERMIJN</a:t>
            </a:r>
          </a:p>
          <a:p>
            <a:pPr marL="342900" marR="0" lvl="0" indent="-342900" algn="l" defTabSz="914400" rtl="0" eaLnBrk="1" fontAlgn="base" latinLnBrk="0" hangingPunct="1">
              <a:lnSpc>
                <a:spcPct val="100000"/>
              </a:lnSpc>
              <a:spcBef>
                <a:spcPct val="20000"/>
              </a:spcBef>
              <a:spcAft>
                <a:spcPct val="0"/>
              </a:spcAft>
              <a:buClrTx/>
              <a:buSzTx/>
              <a:buFontTx/>
              <a:buBlip>
                <a:blip r:embed="rId5"/>
              </a:buBlip>
              <a:tabLst/>
              <a:defRPr/>
            </a:pPr>
            <a:r>
              <a:rPr kumimoji="0" lang="nl-NL" sz="2000" b="0" i="0" u="none" strike="noStrike" kern="1200" cap="none" spc="0" normalizeH="0" baseline="0" noProof="0" dirty="0">
                <a:ln>
                  <a:noFill/>
                </a:ln>
                <a:solidFill>
                  <a:srgbClr val="000000"/>
                </a:solidFill>
                <a:effectLst/>
                <a:uLnTx/>
                <a:uFillTx/>
                <a:latin typeface="Arial"/>
                <a:ea typeface="+mn-ea"/>
                <a:cs typeface="+mn-cs"/>
              </a:rPr>
              <a:t>Alle huidige kabels op bedrijventerrein zullen tussen nu en 2033 verzwaard worden </a:t>
            </a:r>
            <a:r>
              <a:rPr kumimoji="0" lang="nl-NL" sz="20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straten open</a:t>
            </a:r>
            <a:endParaRPr kumimoji="0" lang="nl-NL"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5"/>
              </a:buBlip>
              <a:tabLst/>
              <a:defRPr/>
            </a:pPr>
            <a:r>
              <a:rPr kumimoji="0" lang="nl-NL" sz="2000" b="0" i="0" u="none" strike="noStrike" kern="1200" cap="none" spc="0" normalizeH="0" baseline="0" noProof="0" dirty="0">
                <a:ln>
                  <a:noFill/>
                </a:ln>
                <a:solidFill>
                  <a:srgbClr val="000000"/>
                </a:solidFill>
                <a:effectLst/>
                <a:uLnTx/>
                <a:uFillTx/>
                <a:latin typeface="Arial"/>
                <a:ea typeface="+mn-ea"/>
                <a:cs typeface="+mn-cs"/>
              </a:rPr>
              <a:t>Nieuw hoofdverdeelstation op nieuwe bedrijventerrein, realisatie voor 2033</a:t>
            </a:r>
            <a:r>
              <a:rPr kumimoji="0" lang="nl-NL" sz="20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a:t>
            </a:r>
            <a:r>
              <a:rPr kumimoji="0" lang="nl-NL" sz="2000" b="0" i="0" u="none" strike="noStrike" kern="1200" cap="none" spc="0" normalizeH="0" baseline="0" noProof="0" dirty="0">
                <a:ln>
                  <a:noFill/>
                </a:ln>
                <a:solidFill>
                  <a:srgbClr val="000000"/>
                </a:solidFill>
                <a:effectLst/>
                <a:uLnTx/>
                <a:uFillTx/>
                <a:latin typeface="Arial"/>
                <a:ea typeface="+mn-ea"/>
                <a:cs typeface="+mn-cs"/>
              </a:rPr>
              <a:t> inzet gemeente is 2029</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l-NL" sz="2000" b="0" i="0" u="none" strike="noStrike" kern="1200" cap="none" spc="0" normalizeH="0" baseline="0" noProof="0" dirty="0">
                <a:ln>
                  <a:noFill/>
                </a:ln>
                <a:solidFill>
                  <a:srgbClr val="000000"/>
                </a:solidFill>
                <a:effectLst/>
                <a:uLnTx/>
                <a:uFillTx/>
                <a:latin typeface="Arial"/>
                <a:ea typeface="+mn-ea"/>
                <a:cs typeface="+mn-cs"/>
              </a:rPr>
              <a:t>KORTE TERMIJN</a:t>
            </a:r>
          </a:p>
          <a:p>
            <a:pPr marL="342900" marR="0" lvl="0" indent="-342900" algn="l" defTabSz="914400" rtl="0" eaLnBrk="1" fontAlgn="base" latinLnBrk="0" hangingPunct="1">
              <a:lnSpc>
                <a:spcPct val="100000"/>
              </a:lnSpc>
              <a:spcBef>
                <a:spcPct val="20000"/>
              </a:spcBef>
              <a:spcAft>
                <a:spcPct val="0"/>
              </a:spcAft>
              <a:buClrTx/>
              <a:buSzTx/>
              <a:buFontTx/>
              <a:buBlip>
                <a:blip r:embed="rId5"/>
              </a:buBlip>
              <a:tabLst/>
              <a:defRPr/>
            </a:pPr>
            <a:r>
              <a:rPr kumimoji="0" lang="nl-NL" sz="2000" b="0" i="0" u="none" strike="noStrike" kern="1200" cap="none" spc="0" normalizeH="0" baseline="0" noProof="0" dirty="0">
                <a:ln>
                  <a:noFill/>
                </a:ln>
                <a:solidFill>
                  <a:srgbClr val="000000"/>
                </a:solidFill>
                <a:effectLst/>
                <a:uLnTx/>
                <a:uFillTx/>
                <a:latin typeface="Arial"/>
                <a:ea typeface="+mn-ea"/>
                <a:cs typeface="+mn-cs"/>
              </a:rPr>
              <a:t>Onderzoek </a:t>
            </a:r>
            <a:r>
              <a:rPr kumimoji="0" lang="nl-NL" sz="2000" b="0" i="0" u="none" strike="noStrike" kern="1200" cap="none" spc="0" normalizeH="0" baseline="0" noProof="0" dirty="0" err="1">
                <a:ln>
                  <a:noFill/>
                </a:ln>
                <a:solidFill>
                  <a:srgbClr val="000000"/>
                </a:solidFill>
                <a:effectLst/>
                <a:uLnTx/>
                <a:uFillTx/>
                <a:latin typeface="Arial"/>
                <a:ea typeface="+mn-ea"/>
                <a:cs typeface="+mn-cs"/>
              </a:rPr>
              <a:t>energiehub</a:t>
            </a:r>
            <a:r>
              <a:rPr kumimoji="0" lang="nl-NL" sz="2000" b="0" i="0" u="none" strike="noStrike" kern="1200" cap="none" spc="0" normalizeH="0" baseline="0" noProof="0" dirty="0">
                <a:ln>
                  <a:noFill/>
                </a:ln>
                <a:solidFill>
                  <a:srgbClr val="000000"/>
                </a:solidFill>
                <a:effectLst/>
                <a:uLnTx/>
                <a:uFillTx/>
                <a:latin typeface="Arial"/>
                <a:ea typeface="+mn-ea"/>
                <a:cs typeface="+mn-cs"/>
              </a:rPr>
              <a:t> door duurzaamheidpartners en gemeente</a:t>
            </a:r>
          </a:p>
        </p:txBody>
      </p:sp>
    </p:spTree>
    <p:extLst>
      <p:ext uri="{BB962C8B-B14F-4D97-AF65-F5344CB8AC3E}">
        <p14:creationId xmlns:p14="http://schemas.microsoft.com/office/powerpoint/2010/main" val="3523808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2" name="Titel 1">
            <a:extLst>
              <a:ext uri="{FF2B5EF4-FFF2-40B4-BE49-F238E27FC236}">
                <a16:creationId xmlns:a16="http://schemas.microsoft.com/office/drawing/2014/main" id="{ABF088D4-C657-6027-6787-6346A5820909}"/>
              </a:ext>
            </a:extLst>
          </p:cNvPr>
          <p:cNvSpPr>
            <a:spLocks noGrp="1"/>
          </p:cNvSpPr>
          <p:nvPr>
            <p:ph type="title"/>
          </p:nvPr>
        </p:nvSpPr>
        <p:spPr>
          <a:xfrm>
            <a:off x="613632" y="1709357"/>
            <a:ext cx="8229600" cy="1008062"/>
          </a:xfrm>
        </p:spPr>
        <p:txBody>
          <a:bodyPr/>
          <a:lstStyle/>
          <a:p>
            <a:r>
              <a:rPr lang="nl-NL" sz="3200" dirty="0"/>
              <a:t>Onderzoek </a:t>
            </a:r>
            <a:r>
              <a:rPr lang="nl-NL" sz="3200" dirty="0" err="1"/>
              <a:t>energiehub</a:t>
            </a:r>
            <a:endParaRPr lang="nl-NL" sz="3200" dirty="0"/>
          </a:p>
        </p:txBody>
      </p:sp>
      <p:sp>
        <p:nvSpPr>
          <p:cNvPr id="6" name="Tijdelijke aanduiding voor inhoud 5">
            <a:extLst>
              <a:ext uri="{FF2B5EF4-FFF2-40B4-BE49-F238E27FC236}">
                <a16:creationId xmlns:a16="http://schemas.microsoft.com/office/drawing/2014/main" id="{09A64A67-43B4-F6FA-ACE8-66E66D210A5E}"/>
              </a:ext>
            </a:extLst>
          </p:cNvPr>
          <p:cNvSpPr>
            <a:spLocks noGrp="1"/>
          </p:cNvSpPr>
          <p:nvPr>
            <p:ph idx="1"/>
          </p:nvPr>
        </p:nvSpPr>
        <p:spPr>
          <a:xfrm>
            <a:off x="0" y="6394680"/>
            <a:ext cx="8229600" cy="463319"/>
          </a:xfrm>
        </p:spPr>
        <p:txBody>
          <a:bodyPr/>
          <a:lstStyle/>
          <a:p>
            <a:r>
              <a:rPr lang="nl-NL" dirty="0"/>
              <a:t>Data analyse en interviews</a:t>
            </a:r>
          </a:p>
        </p:txBody>
      </p:sp>
      <p:pic>
        <p:nvPicPr>
          <p:cNvPr id="7" name="Afbeelding 6">
            <a:extLst>
              <a:ext uri="{FF2B5EF4-FFF2-40B4-BE49-F238E27FC236}">
                <a16:creationId xmlns:a16="http://schemas.microsoft.com/office/drawing/2014/main" id="{3ED8871C-E2D7-9DC7-BEEB-DEA861A0D5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402" y="2920146"/>
            <a:ext cx="3498850" cy="2216150"/>
          </a:xfrm>
          <a:prstGeom prst="rect">
            <a:avLst/>
          </a:prstGeom>
          <a:noFill/>
          <a:ln>
            <a:noFill/>
          </a:ln>
        </p:spPr>
      </p:pic>
    </p:spTree>
    <p:extLst>
      <p:ext uri="{BB962C8B-B14F-4D97-AF65-F5344CB8AC3E}">
        <p14:creationId xmlns:p14="http://schemas.microsoft.com/office/powerpoint/2010/main" val="1242816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2" name="Titel 1">
            <a:extLst>
              <a:ext uri="{FF2B5EF4-FFF2-40B4-BE49-F238E27FC236}">
                <a16:creationId xmlns:a16="http://schemas.microsoft.com/office/drawing/2014/main" id="{ABF088D4-C657-6027-6787-6346A5820909}"/>
              </a:ext>
            </a:extLst>
          </p:cNvPr>
          <p:cNvSpPr>
            <a:spLocks noGrp="1"/>
          </p:cNvSpPr>
          <p:nvPr>
            <p:ph type="title"/>
          </p:nvPr>
        </p:nvSpPr>
        <p:spPr>
          <a:xfrm>
            <a:off x="613632" y="1709357"/>
            <a:ext cx="8229600" cy="1008062"/>
          </a:xfrm>
        </p:spPr>
        <p:txBody>
          <a:bodyPr/>
          <a:lstStyle/>
          <a:p>
            <a:r>
              <a:rPr lang="nl-NL" sz="3200" dirty="0"/>
              <a:t>Onderzoek </a:t>
            </a:r>
            <a:r>
              <a:rPr lang="nl-NL" sz="3200" dirty="0" err="1"/>
              <a:t>energiehub</a:t>
            </a:r>
            <a:endParaRPr lang="nl-NL" sz="3200" dirty="0"/>
          </a:p>
        </p:txBody>
      </p:sp>
      <p:sp>
        <p:nvSpPr>
          <p:cNvPr id="6" name="Tijdelijke aanduiding voor inhoud 5">
            <a:extLst>
              <a:ext uri="{FF2B5EF4-FFF2-40B4-BE49-F238E27FC236}">
                <a16:creationId xmlns:a16="http://schemas.microsoft.com/office/drawing/2014/main" id="{09A64A67-43B4-F6FA-ACE8-66E66D210A5E}"/>
              </a:ext>
            </a:extLst>
          </p:cNvPr>
          <p:cNvSpPr>
            <a:spLocks noGrp="1"/>
          </p:cNvSpPr>
          <p:nvPr>
            <p:ph idx="1"/>
          </p:nvPr>
        </p:nvSpPr>
        <p:spPr>
          <a:xfrm>
            <a:off x="0" y="6394680"/>
            <a:ext cx="8229600" cy="463319"/>
          </a:xfrm>
        </p:spPr>
        <p:txBody>
          <a:bodyPr/>
          <a:lstStyle/>
          <a:p>
            <a:r>
              <a:rPr lang="nl-NL" b="0" dirty="0"/>
              <a:t>Analyse huidige infrastructuur</a:t>
            </a:r>
          </a:p>
        </p:txBody>
      </p:sp>
      <p:pic>
        <p:nvPicPr>
          <p:cNvPr id="7" name="Afbeelding 6">
            <a:extLst>
              <a:ext uri="{FF2B5EF4-FFF2-40B4-BE49-F238E27FC236}">
                <a16:creationId xmlns:a16="http://schemas.microsoft.com/office/drawing/2014/main" id="{3ED8871C-E2D7-9DC7-BEEB-DEA861A0D5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402" y="2920146"/>
            <a:ext cx="3498850" cy="2216150"/>
          </a:xfrm>
          <a:prstGeom prst="rect">
            <a:avLst/>
          </a:prstGeom>
          <a:noFill/>
          <a:ln>
            <a:noFill/>
          </a:ln>
        </p:spPr>
      </p:pic>
      <p:pic>
        <p:nvPicPr>
          <p:cNvPr id="4" name="Afbeelding 3" descr="Afbeelding met tekst, diagram, kaart, schermopname&#10;&#10;Automatisch gegenereerde beschrijving">
            <a:extLst>
              <a:ext uri="{FF2B5EF4-FFF2-40B4-BE49-F238E27FC236}">
                <a16:creationId xmlns:a16="http://schemas.microsoft.com/office/drawing/2014/main" id="{3AF0AB9C-D6B7-2AC3-BF62-1CEC805B4F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9882" y="2920146"/>
            <a:ext cx="3943350" cy="1780540"/>
          </a:xfrm>
          <a:prstGeom prst="rect">
            <a:avLst/>
          </a:prstGeom>
          <a:noFill/>
          <a:ln>
            <a:noFill/>
          </a:ln>
        </p:spPr>
      </p:pic>
    </p:spTree>
    <p:extLst>
      <p:ext uri="{BB962C8B-B14F-4D97-AF65-F5344CB8AC3E}">
        <p14:creationId xmlns:p14="http://schemas.microsoft.com/office/powerpoint/2010/main" val="3964240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2" name="Titel 1">
            <a:extLst>
              <a:ext uri="{FF2B5EF4-FFF2-40B4-BE49-F238E27FC236}">
                <a16:creationId xmlns:a16="http://schemas.microsoft.com/office/drawing/2014/main" id="{ABF088D4-C657-6027-6787-6346A5820909}"/>
              </a:ext>
            </a:extLst>
          </p:cNvPr>
          <p:cNvSpPr>
            <a:spLocks noGrp="1"/>
          </p:cNvSpPr>
          <p:nvPr>
            <p:ph type="title"/>
          </p:nvPr>
        </p:nvSpPr>
        <p:spPr>
          <a:xfrm>
            <a:off x="613632" y="1709357"/>
            <a:ext cx="8229600" cy="1008062"/>
          </a:xfrm>
        </p:spPr>
        <p:txBody>
          <a:bodyPr/>
          <a:lstStyle/>
          <a:p>
            <a:r>
              <a:rPr lang="nl-NL" sz="3200" dirty="0"/>
              <a:t>Onderzoek </a:t>
            </a:r>
            <a:r>
              <a:rPr lang="nl-NL" sz="3200" dirty="0" err="1"/>
              <a:t>energiehub</a:t>
            </a:r>
            <a:endParaRPr lang="nl-NL" sz="3200" dirty="0"/>
          </a:p>
        </p:txBody>
      </p:sp>
      <p:sp>
        <p:nvSpPr>
          <p:cNvPr id="6" name="Tijdelijke aanduiding voor inhoud 5">
            <a:extLst>
              <a:ext uri="{FF2B5EF4-FFF2-40B4-BE49-F238E27FC236}">
                <a16:creationId xmlns:a16="http://schemas.microsoft.com/office/drawing/2014/main" id="{09A64A67-43B4-F6FA-ACE8-66E66D210A5E}"/>
              </a:ext>
            </a:extLst>
          </p:cNvPr>
          <p:cNvSpPr>
            <a:spLocks noGrp="1"/>
          </p:cNvSpPr>
          <p:nvPr>
            <p:ph idx="1"/>
          </p:nvPr>
        </p:nvSpPr>
        <p:spPr>
          <a:xfrm>
            <a:off x="0" y="6394680"/>
            <a:ext cx="8229600" cy="463319"/>
          </a:xfrm>
        </p:spPr>
        <p:txBody>
          <a:bodyPr/>
          <a:lstStyle/>
          <a:p>
            <a:r>
              <a:rPr lang="nl-NL" b="0" dirty="0"/>
              <a:t>Ruimte binnen gecontracteerd vermogen</a:t>
            </a:r>
          </a:p>
        </p:txBody>
      </p:sp>
      <p:pic>
        <p:nvPicPr>
          <p:cNvPr id="7" name="Afbeelding 6">
            <a:extLst>
              <a:ext uri="{FF2B5EF4-FFF2-40B4-BE49-F238E27FC236}">
                <a16:creationId xmlns:a16="http://schemas.microsoft.com/office/drawing/2014/main" id="{3ED8871C-E2D7-9DC7-BEEB-DEA861A0D5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402" y="2920146"/>
            <a:ext cx="3498850" cy="2216150"/>
          </a:xfrm>
          <a:prstGeom prst="rect">
            <a:avLst/>
          </a:prstGeom>
          <a:noFill/>
          <a:ln>
            <a:noFill/>
          </a:ln>
        </p:spPr>
      </p:pic>
      <p:pic>
        <p:nvPicPr>
          <p:cNvPr id="4" name="Afbeelding 3" descr="Afbeelding met tekst, diagram, kaart, schermopname&#10;&#10;Automatisch gegenereerde beschrijving">
            <a:extLst>
              <a:ext uri="{FF2B5EF4-FFF2-40B4-BE49-F238E27FC236}">
                <a16:creationId xmlns:a16="http://schemas.microsoft.com/office/drawing/2014/main" id="{3AF0AB9C-D6B7-2AC3-BF62-1CEC805B4F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9882" y="2920146"/>
            <a:ext cx="3943350" cy="1780540"/>
          </a:xfrm>
          <a:prstGeom prst="rect">
            <a:avLst/>
          </a:prstGeom>
          <a:noFill/>
          <a:ln>
            <a:noFill/>
          </a:ln>
        </p:spPr>
      </p:pic>
      <p:pic>
        <p:nvPicPr>
          <p:cNvPr id="3" name="Afbeelding 2" descr="Afbeelding met tekst, schermopname, lijn, Lettertype&#10;&#10;Automatisch gegenereerde beschrijving">
            <a:extLst>
              <a:ext uri="{FF2B5EF4-FFF2-40B4-BE49-F238E27FC236}">
                <a16:creationId xmlns:a16="http://schemas.microsoft.com/office/drawing/2014/main" id="{BA2622E3-E1BB-ABAC-B2DE-910A11979FD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83480" y="3579478"/>
            <a:ext cx="4462639" cy="2700779"/>
          </a:xfrm>
          <a:prstGeom prst="rect">
            <a:avLst/>
          </a:prstGeom>
          <a:noFill/>
        </p:spPr>
      </p:pic>
    </p:spTree>
    <p:extLst>
      <p:ext uri="{BB962C8B-B14F-4D97-AF65-F5344CB8AC3E}">
        <p14:creationId xmlns:p14="http://schemas.microsoft.com/office/powerpoint/2010/main" val="3937899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2" name="Titel 1">
            <a:extLst>
              <a:ext uri="{FF2B5EF4-FFF2-40B4-BE49-F238E27FC236}">
                <a16:creationId xmlns:a16="http://schemas.microsoft.com/office/drawing/2014/main" id="{ABF088D4-C657-6027-6787-6346A5820909}"/>
              </a:ext>
            </a:extLst>
          </p:cNvPr>
          <p:cNvSpPr>
            <a:spLocks noGrp="1"/>
          </p:cNvSpPr>
          <p:nvPr>
            <p:ph type="title"/>
          </p:nvPr>
        </p:nvSpPr>
        <p:spPr>
          <a:xfrm>
            <a:off x="613632" y="1709357"/>
            <a:ext cx="8229600" cy="1008062"/>
          </a:xfrm>
        </p:spPr>
        <p:txBody>
          <a:bodyPr/>
          <a:lstStyle/>
          <a:p>
            <a:r>
              <a:rPr lang="nl-NL" sz="3200" dirty="0"/>
              <a:t>Onderzoek </a:t>
            </a:r>
            <a:r>
              <a:rPr lang="nl-NL" sz="3200" dirty="0" err="1"/>
              <a:t>energiehub</a:t>
            </a:r>
            <a:endParaRPr lang="nl-NL" sz="3200" dirty="0"/>
          </a:p>
        </p:txBody>
      </p:sp>
      <p:sp>
        <p:nvSpPr>
          <p:cNvPr id="6" name="Tijdelijke aanduiding voor inhoud 5">
            <a:extLst>
              <a:ext uri="{FF2B5EF4-FFF2-40B4-BE49-F238E27FC236}">
                <a16:creationId xmlns:a16="http://schemas.microsoft.com/office/drawing/2014/main" id="{09A64A67-43B4-F6FA-ACE8-66E66D210A5E}"/>
              </a:ext>
            </a:extLst>
          </p:cNvPr>
          <p:cNvSpPr>
            <a:spLocks noGrp="1"/>
          </p:cNvSpPr>
          <p:nvPr>
            <p:ph idx="1"/>
          </p:nvPr>
        </p:nvSpPr>
        <p:spPr>
          <a:xfrm>
            <a:off x="0" y="6394680"/>
            <a:ext cx="8229600" cy="463319"/>
          </a:xfrm>
        </p:spPr>
        <p:txBody>
          <a:bodyPr/>
          <a:lstStyle/>
          <a:p>
            <a:r>
              <a:rPr lang="nl-NL" b="0" dirty="0"/>
              <a:t>Verwachte toename vermogensvraag</a:t>
            </a:r>
          </a:p>
        </p:txBody>
      </p:sp>
      <p:pic>
        <p:nvPicPr>
          <p:cNvPr id="7" name="Afbeelding 6">
            <a:extLst>
              <a:ext uri="{FF2B5EF4-FFF2-40B4-BE49-F238E27FC236}">
                <a16:creationId xmlns:a16="http://schemas.microsoft.com/office/drawing/2014/main" id="{3ED8871C-E2D7-9DC7-BEEB-DEA861A0D5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402" y="2920146"/>
            <a:ext cx="3498850" cy="2216150"/>
          </a:xfrm>
          <a:prstGeom prst="rect">
            <a:avLst/>
          </a:prstGeom>
          <a:noFill/>
          <a:ln>
            <a:noFill/>
          </a:ln>
        </p:spPr>
      </p:pic>
      <p:pic>
        <p:nvPicPr>
          <p:cNvPr id="4" name="Afbeelding 3" descr="Afbeelding met tekst, diagram, kaart, schermopname&#10;&#10;Automatisch gegenereerde beschrijving">
            <a:extLst>
              <a:ext uri="{FF2B5EF4-FFF2-40B4-BE49-F238E27FC236}">
                <a16:creationId xmlns:a16="http://schemas.microsoft.com/office/drawing/2014/main" id="{3AF0AB9C-D6B7-2AC3-BF62-1CEC805B4F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9882" y="2920146"/>
            <a:ext cx="3943350" cy="1780540"/>
          </a:xfrm>
          <a:prstGeom prst="rect">
            <a:avLst/>
          </a:prstGeom>
          <a:noFill/>
          <a:ln>
            <a:noFill/>
          </a:ln>
        </p:spPr>
      </p:pic>
      <p:pic>
        <p:nvPicPr>
          <p:cNvPr id="3" name="Afbeelding 2" descr="Afbeelding met tekst, schermopname, lijn, Lettertype&#10;&#10;Automatisch gegenereerde beschrijving">
            <a:extLst>
              <a:ext uri="{FF2B5EF4-FFF2-40B4-BE49-F238E27FC236}">
                <a16:creationId xmlns:a16="http://schemas.microsoft.com/office/drawing/2014/main" id="{BA2622E3-E1BB-ABAC-B2DE-910A11979FD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83480" y="3579478"/>
            <a:ext cx="4462639" cy="2700779"/>
          </a:xfrm>
          <a:prstGeom prst="rect">
            <a:avLst/>
          </a:prstGeom>
          <a:noFill/>
        </p:spPr>
      </p:pic>
      <p:pic>
        <p:nvPicPr>
          <p:cNvPr id="5" name="Afbeelding 4">
            <a:extLst>
              <a:ext uri="{FF2B5EF4-FFF2-40B4-BE49-F238E27FC236}">
                <a16:creationId xmlns:a16="http://schemas.microsoft.com/office/drawing/2014/main" id="{A19E3A31-D10A-FB50-21B7-49021762C6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8395" y="3125065"/>
            <a:ext cx="3524250" cy="3269615"/>
          </a:xfrm>
          <a:prstGeom prst="rect">
            <a:avLst/>
          </a:prstGeom>
          <a:noFill/>
        </p:spPr>
      </p:pic>
    </p:spTree>
    <p:extLst>
      <p:ext uri="{BB962C8B-B14F-4D97-AF65-F5344CB8AC3E}">
        <p14:creationId xmlns:p14="http://schemas.microsoft.com/office/powerpoint/2010/main" val="118387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5A21F-7377-F2E0-7F34-0CF50DD7389D}"/>
            </a:ext>
          </a:extLst>
        </p:cNvPr>
        <p:cNvGrpSpPr/>
        <p:nvPr/>
      </p:nvGrpSpPr>
      <p:grpSpPr>
        <a:xfrm>
          <a:off x="0" y="0"/>
          <a:ext cx="0" cy="0"/>
          <a:chOff x="0" y="0"/>
          <a:chExt cx="0" cy="0"/>
        </a:xfrm>
      </p:grpSpPr>
      <p:pic>
        <p:nvPicPr>
          <p:cNvPr id="8" name="Afbeelding 7" descr="Afbeelding met Luchtfotografie, buitenshuis, gras, Vogelperspectief">
            <a:extLst>
              <a:ext uri="{FF2B5EF4-FFF2-40B4-BE49-F238E27FC236}">
                <a16:creationId xmlns:a16="http://schemas.microsoft.com/office/drawing/2014/main" id="{54004822-9D8E-0FE8-B045-AB4F3813BFEB}"/>
              </a:ext>
            </a:extLst>
          </p:cNvPr>
          <p:cNvPicPr>
            <a:picLocks noChangeAspect="1"/>
          </p:cNvPicPr>
          <p:nvPr/>
        </p:nvPicPr>
        <p:blipFill rotWithShape="1">
          <a:blip r:embed="rId2">
            <a:extLst>
              <a:ext uri="{28A0092B-C50C-407E-A947-70E740481C1C}">
                <a14:useLocalDpi xmlns:a14="http://schemas.microsoft.com/office/drawing/2010/main" val="0"/>
              </a:ext>
            </a:extLst>
          </a:blip>
          <a:srcRect b="21688"/>
          <a:stretch/>
        </p:blipFill>
        <p:spPr>
          <a:xfrm>
            <a:off x="-114669" y="0"/>
            <a:ext cx="9361040" cy="5577543"/>
          </a:xfrm>
          <a:prstGeom prst="rect">
            <a:avLst/>
          </a:prstGeom>
        </p:spPr>
      </p:pic>
      <p:sp>
        <p:nvSpPr>
          <p:cNvPr id="13" name="Ovaal 12">
            <a:extLst>
              <a:ext uri="{FF2B5EF4-FFF2-40B4-BE49-F238E27FC236}">
                <a16:creationId xmlns:a16="http://schemas.microsoft.com/office/drawing/2014/main" id="{9790709F-F6EF-E060-E62D-DCC8A237D445}"/>
              </a:ext>
            </a:extLst>
          </p:cNvPr>
          <p:cNvSpPr/>
          <p:nvPr/>
        </p:nvSpPr>
        <p:spPr>
          <a:xfrm>
            <a:off x="-775867"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5" name="Ovaal 14">
            <a:extLst>
              <a:ext uri="{FF2B5EF4-FFF2-40B4-BE49-F238E27FC236}">
                <a16:creationId xmlns:a16="http://schemas.microsoft.com/office/drawing/2014/main" id="{A07DB3A2-EE96-0D86-E788-3DA031DCD76E}"/>
              </a:ext>
            </a:extLst>
          </p:cNvPr>
          <p:cNvSpPr/>
          <p:nvPr/>
        </p:nvSpPr>
        <p:spPr>
          <a:xfrm>
            <a:off x="5595730"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 ">
            <a:extLst>
              <a:ext uri="{FF2B5EF4-FFF2-40B4-BE49-F238E27FC236}">
                <a16:creationId xmlns:a16="http://schemas.microsoft.com/office/drawing/2014/main" id="{4DC4C386-3480-E1DE-17A9-33AC204EB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95" y="163821"/>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en fotobeschrijving beschikbaar.">
            <a:extLst>
              <a:ext uri="{FF2B5EF4-FFF2-40B4-BE49-F238E27FC236}">
                <a16:creationId xmlns:a16="http://schemas.microsoft.com/office/drawing/2014/main" id="{CEBE045A-50F4-7C47-CE5A-77B337757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96" y="116631"/>
            <a:ext cx="1733178" cy="1733178"/>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9BDCAE6E-4734-5EF2-C38C-B28C20D1B37F}"/>
              </a:ext>
            </a:extLst>
          </p:cNvPr>
          <p:cNvSpPr>
            <a:spLocks noGrp="1"/>
          </p:cNvSpPr>
          <p:nvPr>
            <p:ph type="ctrTitle"/>
          </p:nvPr>
        </p:nvSpPr>
        <p:spPr>
          <a:xfrm>
            <a:off x="1136851" y="3681997"/>
            <a:ext cx="6858000" cy="2387600"/>
          </a:xfrm>
          <a:ln/>
        </p:spPr>
        <p:style>
          <a:lnRef idx="1">
            <a:schemeClr val="accent1"/>
          </a:lnRef>
          <a:fillRef idx="3">
            <a:schemeClr val="accent1"/>
          </a:fillRef>
          <a:effectRef idx="2">
            <a:schemeClr val="accent1"/>
          </a:effectRef>
          <a:fontRef idx="minor">
            <a:schemeClr val="lt1"/>
          </a:fontRef>
        </p:style>
        <p:txBody>
          <a:bodyPr anchor="ctr">
            <a:noAutofit/>
          </a:bodyPr>
          <a:lstStyle/>
          <a:p>
            <a:r>
              <a:rPr lang="nl-NL" sz="4400" b="0" dirty="0">
                <a:solidFill>
                  <a:schemeClr val="tx1"/>
                </a:solidFill>
              </a:rPr>
              <a:t>Anja </a:t>
            </a:r>
            <a:r>
              <a:rPr lang="nl-NL" sz="4400" b="0" dirty="0" err="1">
                <a:solidFill>
                  <a:schemeClr val="tx1"/>
                </a:solidFill>
              </a:rPr>
              <a:t>Vijselaar</a:t>
            </a:r>
            <a:br>
              <a:rPr lang="nl-NL" sz="4400" b="0" dirty="0">
                <a:solidFill>
                  <a:schemeClr val="tx1"/>
                </a:solidFill>
              </a:rPr>
            </a:br>
            <a:r>
              <a:rPr lang="nl-NL" sz="2400" b="0" dirty="0">
                <a:solidFill>
                  <a:schemeClr val="tx1"/>
                </a:solidFill>
              </a:rPr>
              <a:t>Wethouder Gemeente De Ronde Venen</a:t>
            </a:r>
            <a:br>
              <a:rPr lang="nl-NL" sz="4400" b="0" dirty="0">
                <a:solidFill>
                  <a:schemeClr val="tx1"/>
                </a:solidFill>
              </a:rPr>
            </a:br>
            <a:r>
              <a:rPr lang="nl-NL" sz="4400" b="0" dirty="0">
                <a:solidFill>
                  <a:schemeClr val="tx1"/>
                </a:solidFill>
              </a:rPr>
              <a:t>Daniël Storm</a:t>
            </a:r>
            <a:br>
              <a:rPr lang="nl-NL" sz="4400" b="0" dirty="0">
                <a:solidFill>
                  <a:schemeClr val="tx1"/>
                </a:solidFill>
              </a:rPr>
            </a:br>
            <a:r>
              <a:rPr lang="nl-NL" sz="2400" b="0" dirty="0">
                <a:solidFill>
                  <a:schemeClr val="tx1"/>
                </a:solidFill>
              </a:rPr>
              <a:t>Voorzitter VIB De Ronde Venen</a:t>
            </a:r>
          </a:p>
        </p:txBody>
      </p:sp>
    </p:spTree>
    <p:extLst>
      <p:ext uri="{BB962C8B-B14F-4D97-AF65-F5344CB8AC3E}">
        <p14:creationId xmlns:p14="http://schemas.microsoft.com/office/powerpoint/2010/main" val="1550706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2" name="Titel 1">
            <a:extLst>
              <a:ext uri="{FF2B5EF4-FFF2-40B4-BE49-F238E27FC236}">
                <a16:creationId xmlns:a16="http://schemas.microsoft.com/office/drawing/2014/main" id="{ABF088D4-C657-6027-6787-6346A5820909}"/>
              </a:ext>
            </a:extLst>
          </p:cNvPr>
          <p:cNvSpPr>
            <a:spLocks noGrp="1"/>
          </p:cNvSpPr>
          <p:nvPr>
            <p:ph type="title"/>
          </p:nvPr>
        </p:nvSpPr>
        <p:spPr>
          <a:xfrm>
            <a:off x="613632" y="1709357"/>
            <a:ext cx="8229600" cy="1008062"/>
          </a:xfrm>
        </p:spPr>
        <p:txBody>
          <a:bodyPr/>
          <a:lstStyle/>
          <a:p>
            <a:r>
              <a:rPr lang="nl-NL" sz="3200" dirty="0"/>
              <a:t>Onderzoek </a:t>
            </a:r>
            <a:r>
              <a:rPr lang="nl-NL" sz="3200" dirty="0" err="1"/>
              <a:t>energiehub</a:t>
            </a:r>
            <a:endParaRPr lang="nl-NL" sz="3200" dirty="0"/>
          </a:p>
        </p:txBody>
      </p:sp>
      <p:sp>
        <p:nvSpPr>
          <p:cNvPr id="6" name="Tijdelijke aanduiding voor inhoud 5">
            <a:extLst>
              <a:ext uri="{FF2B5EF4-FFF2-40B4-BE49-F238E27FC236}">
                <a16:creationId xmlns:a16="http://schemas.microsoft.com/office/drawing/2014/main" id="{09A64A67-43B4-F6FA-ACE8-66E66D210A5E}"/>
              </a:ext>
            </a:extLst>
          </p:cNvPr>
          <p:cNvSpPr>
            <a:spLocks noGrp="1"/>
          </p:cNvSpPr>
          <p:nvPr>
            <p:ph idx="1"/>
          </p:nvPr>
        </p:nvSpPr>
        <p:spPr>
          <a:xfrm>
            <a:off x="0" y="6394680"/>
            <a:ext cx="8229600" cy="463319"/>
          </a:xfrm>
        </p:spPr>
        <p:txBody>
          <a:bodyPr/>
          <a:lstStyle/>
          <a:p>
            <a:r>
              <a:rPr lang="nl-NL" b="0" dirty="0"/>
              <a:t>Collectieve </a:t>
            </a:r>
            <a:r>
              <a:rPr lang="nl-NL" b="0" dirty="0" err="1"/>
              <a:t>elektriciteitvraag</a:t>
            </a:r>
            <a:r>
              <a:rPr lang="nl-NL" b="0" dirty="0"/>
              <a:t> grootverbruikers</a:t>
            </a:r>
          </a:p>
        </p:txBody>
      </p:sp>
      <p:pic>
        <p:nvPicPr>
          <p:cNvPr id="7" name="Afbeelding 6">
            <a:extLst>
              <a:ext uri="{FF2B5EF4-FFF2-40B4-BE49-F238E27FC236}">
                <a16:creationId xmlns:a16="http://schemas.microsoft.com/office/drawing/2014/main" id="{3ED8871C-E2D7-9DC7-BEEB-DEA861A0D5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402" y="2920146"/>
            <a:ext cx="3498850" cy="2216150"/>
          </a:xfrm>
          <a:prstGeom prst="rect">
            <a:avLst/>
          </a:prstGeom>
          <a:noFill/>
          <a:ln>
            <a:noFill/>
          </a:ln>
        </p:spPr>
      </p:pic>
      <p:pic>
        <p:nvPicPr>
          <p:cNvPr id="4" name="Afbeelding 3" descr="Afbeelding met tekst, diagram, kaart, schermopname&#10;&#10;Automatisch gegenereerde beschrijving">
            <a:extLst>
              <a:ext uri="{FF2B5EF4-FFF2-40B4-BE49-F238E27FC236}">
                <a16:creationId xmlns:a16="http://schemas.microsoft.com/office/drawing/2014/main" id="{3AF0AB9C-D6B7-2AC3-BF62-1CEC805B4F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9882" y="2920146"/>
            <a:ext cx="3943350" cy="1780540"/>
          </a:xfrm>
          <a:prstGeom prst="rect">
            <a:avLst/>
          </a:prstGeom>
          <a:noFill/>
          <a:ln>
            <a:noFill/>
          </a:ln>
        </p:spPr>
      </p:pic>
      <p:pic>
        <p:nvPicPr>
          <p:cNvPr id="3" name="Afbeelding 2" descr="Afbeelding met tekst, schermopname, lijn, Lettertype&#10;&#10;Automatisch gegenereerde beschrijving">
            <a:extLst>
              <a:ext uri="{FF2B5EF4-FFF2-40B4-BE49-F238E27FC236}">
                <a16:creationId xmlns:a16="http://schemas.microsoft.com/office/drawing/2014/main" id="{BA2622E3-E1BB-ABAC-B2DE-910A11979FD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83480" y="3579478"/>
            <a:ext cx="4462639" cy="2700779"/>
          </a:xfrm>
          <a:prstGeom prst="rect">
            <a:avLst/>
          </a:prstGeom>
          <a:noFill/>
        </p:spPr>
      </p:pic>
      <p:pic>
        <p:nvPicPr>
          <p:cNvPr id="5" name="Afbeelding 4">
            <a:extLst>
              <a:ext uri="{FF2B5EF4-FFF2-40B4-BE49-F238E27FC236}">
                <a16:creationId xmlns:a16="http://schemas.microsoft.com/office/drawing/2014/main" id="{A19E3A31-D10A-FB50-21B7-49021762C6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8395" y="3125065"/>
            <a:ext cx="3524250" cy="3269615"/>
          </a:xfrm>
          <a:prstGeom prst="rect">
            <a:avLst/>
          </a:prstGeom>
          <a:noFill/>
        </p:spPr>
      </p:pic>
      <p:pic>
        <p:nvPicPr>
          <p:cNvPr id="8" name="Afbeelding 7">
            <a:extLst>
              <a:ext uri="{FF2B5EF4-FFF2-40B4-BE49-F238E27FC236}">
                <a16:creationId xmlns:a16="http://schemas.microsoft.com/office/drawing/2014/main" id="{4CD45DDD-41E1-DF37-29BE-C13019CE88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9555" y="3181495"/>
            <a:ext cx="6104890" cy="2381250"/>
          </a:xfrm>
          <a:prstGeom prst="rect">
            <a:avLst/>
          </a:prstGeom>
          <a:noFill/>
        </p:spPr>
      </p:pic>
    </p:spTree>
    <p:extLst>
      <p:ext uri="{BB962C8B-B14F-4D97-AF65-F5344CB8AC3E}">
        <p14:creationId xmlns:p14="http://schemas.microsoft.com/office/powerpoint/2010/main" val="251742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2" name="Titel 1">
            <a:extLst>
              <a:ext uri="{FF2B5EF4-FFF2-40B4-BE49-F238E27FC236}">
                <a16:creationId xmlns:a16="http://schemas.microsoft.com/office/drawing/2014/main" id="{ABF088D4-C657-6027-6787-6346A5820909}"/>
              </a:ext>
            </a:extLst>
          </p:cNvPr>
          <p:cNvSpPr>
            <a:spLocks noGrp="1"/>
          </p:cNvSpPr>
          <p:nvPr>
            <p:ph type="title"/>
          </p:nvPr>
        </p:nvSpPr>
        <p:spPr>
          <a:xfrm>
            <a:off x="613632" y="1709357"/>
            <a:ext cx="8229600" cy="1008062"/>
          </a:xfrm>
        </p:spPr>
        <p:txBody>
          <a:bodyPr/>
          <a:lstStyle/>
          <a:p>
            <a:r>
              <a:rPr lang="nl-NL" sz="3200" dirty="0"/>
              <a:t>Onderzoek </a:t>
            </a:r>
            <a:r>
              <a:rPr lang="nl-NL" sz="3200" dirty="0" err="1"/>
              <a:t>energiehub</a:t>
            </a:r>
            <a:endParaRPr lang="nl-NL" sz="3200" dirty="0"/>
          </a:p>
        </p:txBody>
      </p:sp>
      <p:sp>
        <p:nvSpPr>
          <p:cNvPr id="6" name="Tijdelijke aanduiding voor inhoud 5">
            <a:extLst>
              <a:ext uri="{FF2B5EF4-FFF2-40B4-BE49-F238E27FC236}">
                <a16:creationId xmlns:a16="http://schemas.microsoft.com/office/drawing/2014/main" id="{09A64A67-43B4-F6FA-ACE8-66E66D210A5E}"/>
              </a:ext>
            </a:extLst>
          </p:cNvPr>
          <p:cNvSpPr>
            <a:spLocks noGrp="1"/>
          </p:cNvSpPr>
          <p:nvPr>
            <p:ph idx="1"/>
          </p:nvPr>
        </p:nvSpPr>
        <p:spPr>
          <a:xfrm>
            <a:off x="0" y="6394680"/>
            <a:ext cx="8229600" cy="463319"/>
          </a:xfrm>
        </p:spPr>
        <p:txBody>
          <a:bodyPr/>
          <a:lstStyle/>
          <a:p>
            <a:r>
              <a:rPr lang="nl-NL" b="0" dirty="0"/>
              <a:t>Vermogensvraag per weekdag</a:t>
            </a:r>
          </a:p>
        </p:txBody>
      </p:sp>
      <p:pic>
        <p:nvPicPr>
          <p:cNvPr id="7" name="Afbeelding 6">
            <a:extLst>
              <a:ext uri="{FF2B5EF4-FFF2-40B4-BE49-F238E27FC236}">
                <a16:creationId xmlns:a16="http://schemas.microsoft.com/office/drawing/2014/main" id="{3ED8871C-E2D7-9DC7-BEEB-DEA861A0D5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402" y="2920146"/>
            <a:ext cx="3498850" cy="2216150"/>
          </a:xfrm>
          <a:prstGeom prst="rect">
            <a:avLst/>
          </a:prstGeom>
          <a:noFill/>
          <a:ln>
            <a:noFill/>
          </a:ln>
        </p:spPr>
      </p:pic>
      <p:pic>
        <p:nvPicPr>
          <p:cNvPr id="4" name="Afbeelding 3" descr="Afbeelding met tekst, diagram, kaart, schermopname&#10;&#10;Automatisch gegenereerde beschrijving">
            <a:extLst>
              <a:ext uri="{FF2B5EF4-FFF2-40B4-BE49-F238E27FC236}">
                <a16:creationId xmlns:a16="http://schemas.microsoft.com/office/drawing/2014/main" id="{3AF0AB9C-D6B7-2AC3-BF62-1CEC805B4F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9882" y="2920146"/>
            <a:ext cx="3943350" cy="1780540"/>
          </a:xfrm>
          <a:prstGeom prst="rect">
            <a:avLst/>
          </a:prstGeom>
          <a:noFill/>
          <a:ln>
            <a:noFill/>
          </a:ln>
        </p:spPr>
      </p:pic>
      <p:pic>
        <p:nvPicPr>
          <p:cNvPr id="3" name="Afbeelding 2" descr="Afbeelding met tekst, schermopname, lijn, Lettertype&#10;&#10;Automatisch gegenereerde beschrijving">
            <a:extLst>
              <a:ext uri="{FF2B5EF4-FFF2-40B4-BE49-F238E27FC236}">
                <a16:creationId xmlns:a16="http://schemas.microsoft.com/office/drawing/2014/main" id="{BA2622E3-E1BB-ABAC-B2DE-910A11979FD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83480" y="3579478"/>
            <a:ext cx="4462639" cy="2700779"/>
          </a:xfrm>
          <a:prstGeom prst="rect">
            <a:avLst/>
          </a:prstGeom>
          <a:noFill/>
        </p:spPr>
      </p:pic>
      <p:pic>
        <p:nvPicPr>
          <p:cNvPr id="5" name="Afbeelding 4">
            <a:extLst>
              <a:ext uri="{FF2B5EF4-FFF2-40B4-BE49-F238E27FC236}">
                <a16:creationId xmlns:a16="http://schemas.microsoft.com/office/drawing/2014/main" id="{A19E3A31-D10A-FB50-21B7-49021762C6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8395" y="3125065"/>
            <a:ext cx="3524250" cy="3269615"/>
          </a:xfrm>
          <a:prstGeom prst="rect">
            <a:avLst/>
          </a:prstGeom>
          <a:noFill/>
        </p:spPr>
      </p:pic>
      <p:pic>
        <p:nvPicPr>
          <p:cNvPr id="8" name="Afbeelding 7">
            <a:extLst>
              <a:ext uri="{FF2B5EF4-FFF2-40B4-BE49-F238E27FC236}">
                <a16:creationId xmlns:a16="http://schemas.microsoft.com/office/drawing/2014/main" id="{4CD45DDD-41E1-DF37-29BE-C13019CE88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9555" y="3181495"/>
            <a:ext cx="6104890" cy="2381250"/>
          </a:xfrm>
          <a:prstGeom prst="rect">
            <a:avLst/>
          </a:prstGeom>
          <a:noFill/>
        </p:spPr>
      </p:pic>
      <p:pic>
        <p:nvPicPr>
          <p:cNvPr id="9" name="Afbeelding 8">
            <a:extLst>
              <a:ext uri="{FF2B5EF4-FFF2-40B4-BE49-F238E27FC236}">
                <a16:creationId xmlns:a16="http://schemas.microsoft.com/office/drawing/2014/main" id="{BB5F8E45-86AC-807F-A801-80B53893F05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9818" y="2487911"/>
            <a:ext cx="5023562" cy="2854214"/>
          </a:xfrm>
          <a:prstGeom prst="rect">
            <a:avLst/>
          </a:prstGeom>
          <a:noFill/>
        </p:spPr>
      </p:pic>
    </p:spTree>
    <p:extLst>
      <p:ext uri="{BB962C8B-B14F-4D97-AF65-F5344CB8AC3E}">
        <p14:creationId xmlns:p14="http://schemas.microsoft.com/office/powerpoint/2010/main" val="1918627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2" name="Titel 1">
            <a:extLst>
              <a:ext uri="{FF2B5EF4-FFF2-40B4-BE49-F238E27FC236}">
                <a16:creationId xmlns:a16="http://schemas.microsoft.com/office/drawing/2014/main" id="{ABF088D4-C657-6027-6787-6346A5820909}"/>
              </a:ext>
            </a:extLst>
          </p:cNvPr>
          <p:cNvSpPr>
            <a:spLocks noGrp="1"/>
          </p:cNvSpPr>
          <p:nvPr>
            <p:ph type="title"/>
          </p:nvPr>
        </p:nvSpPr>
        <p:spPr>
          <a:xfrm>
            <a:off x="613632" y="1709357"/>
            <a:ext cx="8229600" cy="1008062"/>
          </a:xfrm>
        </p:spPr>
        <p:txBody>
          <a:bodyPr/>
          <a:lstStyle/>
          <a:p>
            <a:r>
              <a:rPr lang="nl-NL" sz="3200" dirty="0"/>
              <a:t>Onderzoek </a:t>
            </a:r>
            <a:r>
              <a:rPr lang="nl-NL" sz="3200" dirty="0" err="1"/>
              <a:t>energiehub</a:t>
            </a:r>
            <a:endParaRPr lang="nl-NL" sz="3200" dirty="0"/>
          </a:p>
        </p:txBody>
      </p:sp>
      <p:sp>
        <p:nvSpPr>
          <p:cNvPr id="6" name="Tijdelijke aanduiding voor inhoud 5">
            <a:extLst>
              <a:ext uri="{FF2B5EF4-FFF2-40B4-BE49-F238E27FC236}">
                <a16:creationId xmlns:a16="http://schemas.microsoft.com/office/drawing/2014/main" id="{09A64A67-43B4-F6FA-ACE8-66E66D210A5E}"/>
              </a:ext>
            </a:extLst>
          </p:cNvPr>
          <p:cNvSpPr>
            <a:spLocks noGrp="1"/>
          </p:cNvSpPr>
          <p:nvPr>
            <p:ph idx="1"/>
          </p:nvPr>
        </p:nvSpPr>
        <p:spPr>
          <a:xfrm>
            <a:off x="0" y="6394680"/>
            <a:ext cx="8229600" cy="463319"/>
          </a:xfrm>
        </p:spPr>
        <p:txBody>
          <a:bodyPr/>
          <a:lstStyle/>
          <a:p>
            <a:r>
              <a:rPr lang="nl-NL" b="0" dirty="0"/>
              <a:t>Profiel dagen met hoogste piekbelasting</a:t>
            </a:r>
          </a:p>
        </p:txBody>
      </p:sp>
      <p:pic>
        <p:nvPicPr>
          <p:cNvPr id="7" name="Afbeelding 6">
            <a:extLst>
              <a:ext uri="{FF2B5EF4-FFF2-40B4-BE49-F238E27FC236}">
                <a16:creationId xmlns:a16="http://schemas.microsoft.com/office/drawing/2014/main" id="{3ED8871C-E2D7-9DC7-BEEB-DEA861A0D5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402" y="2920146"/>
            <a:ext cx="3498850" cy="2216150"/>
          </a:xfrm>
          <a:prstGeom prst="rect">
            <a:avLst/>
          </a:prstGeom>
          <a:noFill/>
          <a:ln>
            <a:noFill/>
          </a:ln>
        </p:spPr>
      </p:pic>
      <p:pic>
        <p:nvPicPr>
          <p:cNvPr id="4" name="Afbeelding 3" descr="Afbeelding met tekst, diagram, kaart, schermopname&#10;&#10;Automatisch gegenereerde beschrijving">
            <a:extLst>
              <a:ext uri="{FF2B5EF4-FFF2-40B4-BE49-F238E27FC236}">
                <a16:creationId xmlns:a16="http://schemas.microsoft.com/office/drawing/2014/main" id="{3AF0AB9C-D6B7-2AC3-BF62-1CEC805B4F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9882" y="2920146"/>
            <a:ext cx="3943350" cy="1780540"/>
          </a:xfrm>
          <a:prstGeom prst="rect">
            <a:avLst/>
          </a:prstGeom>
          <a:noFill/>
          <a:ln>
            <a:noFill/>
          </a:ln>
        </p:spPr>
      </p:pic>
      <p:pic>
        <p:nvPicPr>
          <p:cNvPr id="3" name="Afbeelding 2" descr="Afbeelding met tekst, schermopname, lijn, Lettertype&#10;&#10;Automatisch gegenereerde beschrijving">
            <a:extLst>
              <a:ext uri="{FF2B5EF4-FFF2-40B4-BE49-F238E27FC236}">
                <a16:creationId xmlns:a16="http://schemas.microsoft.com/office/drawing/2014/main" id="{BA2622E3-E1BB-ABAC-B2DE-910A11979FD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83480" y="3579478"/>
            <a:ext cx="4462639" cy="2700779"/>
          </a:xfrm>
          <a:prstGeom prst="rect">
            <a:avLst/>
          </a:prstGeom>
          <a:noFill/>
        </p:spPr>
      </p:pic>
      <p:pic>
        <p:nvPicPr>
          <p:cNvPr id="5" name="Afbeelding 4">
            <a:extLst>
              <a:ext uri="{FF2B5EF4-FFF2-40B4-BE49-F238E27FC236}">
                <a16:creationId xmlns:a16="http://schemas.microsoft.com/office/drawing/2014/main" id="{A19E3A31-D10A-FB50-21B7-49021762C6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8395" y="3125065"/>
            <a:ext cx="3524250" cy="3269615"/>
          </a:xfrm>
          <a:prstGeom prst="rect">
            <a:avLst/>
          </a:prstGeom>
          <a:noFill/>
        </p:spPr>
      </p:pic>
      <p:pic>
        <p:nvPicPr>
          <p:cNvPr id="8" name="Afbeelding 7">
            <a:extLst>
              <a:ext uri="{FF2B5EF4-FFF2-40B4-BE49-F238E27FC236}">
                <a16:creationId xmlns:a16="http://schemas.microsoft.com/office/drawing/2014/main" id="{4CD45DDD-41E1-DF37-29BE-C13019CE88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9555" y="3181495"/>
            <a:ext cx="6104890" cy="2381250"/>
          </a:xfrm>
          <a:prstGeom prst="rect">
            <a:avLst/>
          </a:prstGeom>
          <a:noFill/>
        </p:spPr>
      </p:pic>
      <p:pic>
        <p:nvPicPr>
          <p:cNvPr id="9" name="Afbeelding 8">
            <a:extLst>
              <a:ext uri="{FF2B5EF4-FFF2-40B4-BE49-F238E27FC236}">
                <a16:creationId xmlns:a16="http://schemas.microsoft.com/office/drawing/2014/main" id="{BB5F8E45-86AC-807F-A801-80B53893F05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9818" y="2487911"/>
            <a:ext cx="5023562" cy="2854214"/>
          </a:xfrm>
          <a:prstGeom prst="rect">
            <a:avLst/>
          </a:prstGeom>
          <a:noFill/>
        </p:spPr>
      </p:pic>
      <p:pic>
        <p:nvPicPr>
          <p:cNvPr id="15" name="Afbeelding 14">
            <a:extLst>
              <a:ext uri="{FF2B5EF4-FFF2-40B4-BE49-F238E27FC236}">
                <a16:creationId xmlns:a16="http://schemas.microsoft.com/office/drawing/2014/main" id="{7EC8B270-D08D-EE72-F208-00BD24BC277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76438" y="3424252"/>
            <a:ext cx="4390177" cy="2596121"/>
          </a:xfrm>
          <a:prstGeom prst="rect">
            <a:avLst/>
          </a:prstGeom>
          <a:noFill/>
        </p:spPr>
      </p:pic>
    </p:spTree>
    <p:extLst>
      <p:ext uri="{BB962C8B-B14F-4D97-AF65-F5344CB8AC3E}">
        <p14:creationId xmlns:p14="http://schemas.microsoft.com/office/powerpoint/2010/main" val="1352348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2" name="Titel 1">
            <a:extLst>
              <a:ext uri="{FF2B5EF4-FFF2-40B4-BE49-F238E27FC236}">
                <a16:creationId xmlns:a16="http://schemas.microsoft.com/office/drawing/2014/main" id="{ABF088D4-C657-6027-6787-6346A5820909}"/>
              </a:ext>
            </a:extLst>
          </p:cNvPr>
          <p:cNvSpPr>
            <a:spLocks noGrp="1"/>
          </p:cNvSpPr>
          <p:nvPr>
            <p:ph type="title"/>
          </p:nvPr>
        </p:nvSpPr>
        <p:spPr>
          <a:xfrm>
            <a:off x="613632" y="1709357"/>
            <a:ext cx="8229600" cy="1008062"/>
          </a:xfrm>
        </p:spPr>
        <p:txBody>
          <a:bodyPr/>
          <a:lstStyle/>
          <a:p>
            <a:r>
              <a:rPr lang="nl-NL" sz="3200" dirty="0"/>
              <a:t>Onderzoek </a:t>
            </a:r>
            <a:r>
              <a:rPr lang="nl-NL" sz="3200" dirty="0" err="1"/>
              <a:t>energiehub</a:t>
            </a:r>
            <a:endParaRPr lang="nl-NL" sz="3200" dirty="0"/>
          </a:p>
        </p:txBody>
      </p:sp>
      <p:sp>
        <p:nvSpPr>
          <p:cNvPr id="6" name="Tijdelijke aanduiding voor inhoud 5">
            <a:extLst>
              <a:ext uri="{FF2B5EF4-FFF2-40B4-BE49-F238E27FC236}">
                <a16:creationId xmlns:a16="http://schemas.microsoft.com/office/drawing/2014/main" id="{09A64A67-43B4-F6FA-ACE8-66E66D210A5E}"/>
              </a:ext>
            </a:extLst>
          </p:cNvPr>
          <p:cNvSpPr>
            <a:spLocks noGrp="1"/>
          </p:cNvSpPr>
          <p:nvPr>
            <p:ph idx="1"/>
          </p:nvPr>
        </p:nvSpPr>
        <p:spPr>
          <a:xfrm>
            <a:off x="0" y="6394680"/>
            <a:ext cx="8229600" cy="463319"/>
          </a:xfrm>
        </p:spPr>
        <p:txBody>
          <a:bodyPr/>
          <a:lstStyle/>
          <a:p>
            <a:r>
              <a:rPr lang="nl-NL" b="0" dirty="0"/>
              <a:t>Aantal kwartier per jaar welke piekbelasting</a:t>
            </a:r>
          </a:p>
        </p:txBody>
      </p:sp>
      <p:pic>
        <p:nvPicPr>
          <p:cNvPr id="7" name="Afbeelding 6">
            <a:extLst>
              <a:ext uri="{FF2B5EF4-FFF2-40B4-BE49-F238E27FC236}">
                <a16:creationId xmlns:a16="http://schemas.microsoft.com/office/drawing/2014/main" id="{3ED8871C-E2D7-9DC7-BEEB-DEA861A0D5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402" y="2920146"/>
            <a:ext cx="3498850" cy="2216150"/>
          </a:xfrm>
          <a:prstGeom prst="rect">
            <a:avLst/>
          </a:prstGeom>
          <a:noFill/>
          <a:ln>
            <a:noFill/>
          </a:ln>
        </p:spPr>
      </p:pic>
      <p:pic>
        <p:nvPicPr>
          <p:cNvPr id="4" name="Afbeelding 3" descr="Afbeelding met tekst, diagram, kaart, schermopname&#10;&#10;Automatisch gegenereerde beschrijving">
            <a:extLst>
              <a:ext uri="{FF2B5EF4-FFF2-40B4-BE49-F238E27FC236}">
                <a16:creationId xmlns:a16="http://schemas.microsoft.com/office/drawing/2014/main" id="{3AF0AB9C-D6B7-2AC3-BF62-1CEC805B4F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9882" y="2920146"/>
            <a:ext cx="3943350" cy="1780540"/>
          </a:xfrm>
          <a:prstGeom prst="rect">
            <a:avLst/>
          </a:prstGeom>
          <a:noFill/>
          <a:ln>
            <a:noFill/>
          </a:ln>
        </p:spPr>
      </p:pic>
      <p:pic>
        <p:nvPicPr>
          <p:cNvPr id="3" name="Afbeelding 2" descr="Afbeelding met tekst, schermopname, lijn, Lettertype&#10;&#10;Automatisch gegenereerde beschrijving">
            <a:extLst>
              <a:ext uri="{FF2B5EF4-FFF2-40B4-BE49-F238E27FC236}">
                <a16:creationId xmlns:a16="http://schemas.microsoft.com/office/drawing/2014/main" id="{BA2622E3-E1BB-ABAC-B2DE-910A11979FD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83480" y="3579478"/>
            <a:ext cx="4462639" cy="2700779"/>
          </a:xfrm>
          <a:prstGeom prst="rect">
            <a:avLst/>
          </a:prstGeom>
          <a:noFill/>
        </p:spPr>
      </p:pic>
      <p:pic>
        <p:nvPicPr>
          <p:cNvPr id="5" name="Afbeelding 4">
            <a:extLst>
              <a:ext uri="{FF2B5EF4-FFF2-40B4-BE49-F238E27FC236}">
                <a16:creationId xmlns:a16="http://schemas.microsoft.com/office/drawing/2014/main" id="{A19E3A31-D10A-FB50-21B7-49021762C6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8395" y="3125065"/>
            <a:ext cx="3524250" cy="3269615"/>
          </a:xfrm>
          <a:prstGeom prst="rect">
            <a:avLst/>
          </a:prstGeom>
          <a:noFill/>
        </p:spPr>
      </p:pic>
      <p:pic>
        <p:nvPicPr>
          <p:cNvPr id="8" name="Afbeelding 7">
            <a:extLst>
              <a:ext uri="{FF2B5EF4-FFF2-40B4-BE49-F238E27FC236}">
                <a16:creationId xmlns:a16="http://schemas.microsoft.com/office/drawing/2014/main" id="{4CD45DDD-41E1-DF37-29BE-C13019CE88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9555" y="3181495"/>
            <a:ext cx="6104890" cy="2381250"/>
          </a:xfrm>
          <a:prstGeom prst="rect">
            <a:avLst/>
          </a:prstGeom>
          <a:noFill/>
        </p:spPr>
      </p:pic>
      <p:pic>
        <p:nvPicPr>
          <p:cNvPr id="9" name="Afbeelding 8">
            <a:extLst>
              <a:ext uri="{FF2B5EF4-FFF2-40B4-BE49-F238E27FC236}">
                <a16:creationId xmlns:a16="http://schemas.microsoft.com/office/drawing/2014/main" id="{BB5F8E45-86AC-807F-A801-80B53893F05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9818" y="2487911"/>
            <a:ext cx="5023562" cy="2854214"/>
          </a:xfrm>
          <a:prstGeom prst="rect">
            <a:avLst/>
          </a:prstGeom>
          <a:noFill/>
        </p:spPr>
      </p:pic>
      <p:pic>
        <p:nvPicPr>
          <p:cNvPr id="15" name="Afbeelding 14">
            <a:extLst>
              <a:ext uri="{FF2B5EF4-FFF2-40B4-BE49-F238E27FC236}">
                <a16:creationId xmlns:a16="http://schemas.microsoft.com/office/drawing/2014/main" id="{7EC8B270-D08D-EE72-F208-00BD24BC277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76438" y="3424252"/>
            <a:ext cx="4390177" cy="2596121"/>
          </a:xfrm>
          <a:prstGeom prst="rect">
            <a:avLst/>
          </a:prstGeom>
          <a:noFill/>
        </p:spPr>
      </p:pic>
      <p:pic>
        <p:nvPicPr>
          <p:cNvPr id="16" name="Afbeelding 15">
            <a:extLst>
              <a:ext uri="{FF2B5EF4-FFF2-40B4-BE49-F238E27FC236}">
                <a16:creationId xmlns:a16="http://schemas.microsoft.com/office/drawing/2014/main" id="{4914A088-9758-BE5D-5CDA-B10511D791B4}"/>
              </a:ext>
            </a:extLst>
          </p:cNvPr>
          <p:cNvPicPr>
            <a:picLocks noChangeAspect="1"/>
          </p:cNvPicPr>
          <p:nvPr/>
        </p:nvPicPr>
        <p:blipFill>
          <a:blip r:embed="rId12"/>
          <a:stretch>
            <a:fillRect/>
          </a:stretch>
        </p:blipFill>
        <p:spPr>
          <a:xfrm>
            <a:off x="380716" y="3975803"/>
            <a:ext cx="4888870" cy="2062933"/>
          </a:xfrm>
          <a:prstGeom prst="rect">
            <a:avLst/>
          </a:prstGeom>
        </p:spPr>
      </p:pic>
    </p:spTree>
    <p:extLst>
      <p:ext uri="{BB962C8B-B14F-4D97-AF65-F5344CB8AC3E}">
        <p14:creationId xmlns:p14="http://schemas.microsoft.com/office/powerpoint/2010/main" val="2497052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4" name="Titel 1">
            <a:extLst>
              <a:ext uri="{FF2B5EF4-FFF2-40B4-BE49-F238E27FC236}">
                <a16:creationId xmlns:a16="http://schemas.microsoft.com/office/drawing/2014/main" id="{01586D5B-6A9E-47FD-C288-736DA067D559}"/>
              </a:ext>
            </a:extLst>
          </p:cNvPr>
          <p:cNvSpPr>
            <a:spLocks noGrp="1"/>
          </p:cNvSpPr>
          <p:nvPr>
            <p:ph type="title"/>
          </p:nvPr>
        </p:nvSpPr>
        <p:spPr>
          <a:xfrm>
            <a:off x="613632" y="1709357"/>
            <a:ext cx="8229600" cy="1008062"/>
          </a:xfrm>
        </p:spPr>
        <p:txBody>
          <a:bodyPr/>
          <a:lstStyle/>
          <a:p>
            <a:r>
              <a:rPr lang="nl-NL" sz="3200" dirty="0"/>
              <a:t>Onderzoek </a:t>
            </a:r>
            <a:r>
              <a:rPr lang="nl-NL" sz="3200" dirty="0" err="1"/>
              <a:t>energiehub</a:t>
            </a:r>
            <a:endParaRPr lang="nl-NL" sz="3200" dirty="0"/>
          </a:p>
        </p:txBody>
      </p:sp>
      <p:sp>
        <p:nvSpPr>
          <p:cNvPr id="5" name="Tijdelijke aanduiding voor inhoud 2">
            <a:extLst>
              <a:ext uri="{FF2B5EF4-FFF2-40B4-BE49-F238E27FC236}">
                <a16:creationId xmlns:a16="http://schemas.microsoft.com/office/drawing/2014/main" id="{6F61C69D-BA0F-7A19-71AD-B229E4FAD652}"/>
              </a:ext>
            </a:extLst>
          </p:cNvPr>
          <p:cNvSpPr>
            <a:spLocks noGrp="1"/>
          </p:cNvSpPr>
          <p:nvPr>
            <p:ph idx="1"/>
          </p:nvPr>
        </p:nvSpPr>
        <p:spPr>
          <a:xfrm>
            <a:off x="457200" y="2907718"/>
            <a:ext cx="8229600" cy="3057525"/>
          </a:xfrm>
        </p:spPr>
        <p:txBody>
          <a:bodyPr/>
          <a:lstStyle/>
          <a:p>
            <a:r>
              <a:rPr lang="nl-NL" dirty="0"/>
              <a:t>En nog veel meer…</a:t>
            </a:r>
          </a:p>
          <a:p>
            <a:endParaRPr lang="nl-NL" dirty="0"/>
          </a:p>
          <a:p>
            <a:r>
              <a:rPr lang="nl-NL" dirty="0"/>
              <a:t>Eindadvies: </a:t>
            </a:r>
            <a:r>
              <a:rPr lang="nl-NL" dirty="0" err="1"/>
              <a:t>energiehub</a:t>
            </a:r>
            <a:r>
              <a:rPr lang="nl-NL" dirty="0"/>
              <a:t> met batterij opslag systeem</a:t>
            </a:r>
          </a:p>
          <a:p>
            <a:pPr marL="0" indent="0">
              <a:buNone/>
            </a:pPr>
            <a:endParaRPr lang="nl-NL" dirty="0"/>
          </a:p>
          <a:p>
            <a:r>
              <a:rPr lang="nl-NL" dirty="0"/>
              <a:t>Meer weten? Meld je via duurzaam@derondevenen.nl</a:t>
            </a:r>
          </a:p>
          <a:p>
            <a:pPr lvl="1"/>
            <a:endParaRPr lang="nl-NL" dirty="0"/>
          </a:p>
        </p:txBody>
      </p:sp>
    </p:spTree>
    <p:extLst>
      <p:ext uri="{BB962C8B-B14F-4D97-AF65-F5344CB8AC3E}">
        <p14:creationId xmlns:p14="http://schemas.microsoft.com/office/powerpoint/2010/main" val="3952988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C018E80-E9A8-0348-832F-2FB53DFB57DC}"/>
              </a:ext>
            </a:extLst>
          </p:cNvPr>
          <p:cNvPicPr>
            <a:picLocks noChangeAspect="1"/>
          </p:cNvPicPr>
          <p:nvPr/>
        </p:nvPicPr>
        <p:blipFill rotWithShape="1">
          <a:blip r:embed="rId2"/>
          <a:srcRect b="63277"/>
          <a:stretch/>
        </p:blipFill>
        <p:spPr>
          <a:xfrm>
            <a:off x="1" y="1"/>
            <a:ext cx="9143999" cy="1700212"/>
          </a:xfrm>
          <a:prstGeom prst="rect">
            <a:avLst/>
          </a:prstGeom>
        </p:spPr>
      </p:pic>
      <p:sp>
        <p:nvSpPr>
          <p:cNvPr id="11" name="Ovaal 10">
            <a:extLst>
              <a:ext uri="{FF2B5EF4-FFF2-40B4-BE49-F238E27FC236}">
                <a16:creationId xmlns:a16="http://schemas.microsoft.com/office/drawing/2014/main" id="{21174332-A262-74C7-3AF9-AF214D1076B4}"/>
              </a:ext>
            </a:extLst>
          </p:cNvPr>
          <p:cNvSpPr/>
          <p:nvPr/>
        </p:nvSpPr>
        <p:spPr>
          <a:xfrm>
            <a:off x="-792639" y="-523088"/>
            <a:ext cx="3256439" cy="24085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al 11">
            <a:extLst>
              <a:ext uri="{FF2B5EF4-FFF2-40B4-BE49-F238E27FC236}">
                <a16:creationId xmlns:a16="http://schemas.microsoft.com/office/drawing/2014/main" id="{41E95F2E-304D-B955-2895-B14B92563FD3}"/>
              </a:ext>
            </a:extLst>
          </p:cNvPr>
          <p:cNvSpPr/>
          <p:nvPr/>
        </p:nvSpPr>
        <p:spPr>
          <a:xfrm>
            <a:off x="5962650" y="-523087"/>
            <a:ext cx="3973990" cy="2542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 ">
            <a:extLst>
              <a:ext uri="{FF2B5EF4-FFF2-40B4-BE49-F238E27FC236}">
                <a16:creationId xmlns:a16="http://schemas.microsoft.com/office/drawing/2014/main" id="{9070A00A-96C6-97D0-0C53-278BB515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72" y="-119738"/>
            <a:ext cx="3354290" cy="145352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01DFE5-73FB-018B-5DBD-458E3F170ADA}"/>
              </a:ext>
            </a:extLst>
          </p:cNvPr>
          <p:cNvPicPr>
            <a:picLocks noChangeAspect="1"/>
          </p:cNvPicPr>
          <p:nvPr/>
        </p:nvPicPr>
        <p:blipFill>
          <a:blip r:embed="rId4"/>
          <a:stretch>
            <a:fillRect/>
          </a:stretch>
        </p:blipFill>
        <p:spPr>
          <a:xfrm>
            <a:off x="0" y="0"/>
            <a:ext cx="2047841" cy="1229527"/>
          </a:xfrm>
          <a:prstGeom prst="rect">
            <a:avLst/>
          </a:prstGeom>
        </p:spPr>
      </p:pic>
      <p:sp>
        <p:nvSpPr>
          <p:cNvPr id="8" name="Titel 1">
            <a:extLst>
              <a:ext uri="{FF2B5EF4-FFF2-40B4-BE49-F238E27FC236}">
                <a16:creationId xmlns:a16="http://schemas.microsoft.com/office/drawing/2014/main" id="{2C01F619-FC07-4E24-3B20-6E9C8434726C}"/>
              </a:ext>
            </a:extLst>
          </p:cNvPr>
          <p:cNvSpPr>
            <a:spLocks noGrp="1"/>
          </p:cNvSpPr>
          <p:nvPr>
            <p:ph type="title"/>
          </p:nvPr>
        </p:nvSpPr>
        <p:spPr>
          <a:xfrm>
            <a:off x="182880" y="1709357"/>
            <a:ext cx="8814816" cy="1008062"/>
          </a:xfrm>
        </p:spPr>
        <p:txBody>
          <a:bodyPr/>
          <a:lstStyle/>
          <a:p>
            <a:r>
              <a:rPr lang="nl-NL" sz="2400" dirty="0"/>
              <a:t>Hoe nu verder?</a:t>
            </a:r>
          </a:p>
        </p:txBody>
      </p:sp>
      <p:sp>
        <p:nvSpPr>
          <p:cNvPr id="9" name="Tijdelijke aanduiding voor inhoud 2">
            <a:extLst>
              <a:ext uri="{FF2B5EF4-FFF2-40B4-BE49-F238E27FC236}">
                <a16:creationId xmlns:a16="http://schemas.microsoft.com/office/drawing/2014/main" id="{AB2CA6FF-D41C-9FD1-7C1B-AD203B18B0C8}"/>
              </a:ext>
            </a:extLst>
          </p:cNvPr>
          <p:cNvSpPr>
            <a:spLocks noGrp="1"/>
          </p:cNvSpPr>
          <p:nvPr>
            <p:ph idx="1"/>
          </p:nvPr>
        </p:nvSpPr>
        <p:spPr>
          <a:xfrm>
            <a:off x="457200" y="2474696"/>
            <a:ext cx="8229600" cy="3331771"/>
          </a:xfrm>
        </p:spPr>
        <p:txBody>
          <a:bodyPr/>
          <a:lstStyle/>
          <a:p>
            <a:r>
              <a:rPr lang="nl-NL" dirty="0"/>
              <a:t>INVESTEREN OM ENERGIEZEKERHEID TE CREEREN!</a:t>
            </a:r>
          </a:p>
          <a:p>
            <a:pPr marL="0" indent="0">
              <a:buNone/>
            </a:pPr>
            <a:endParaRPr lang="nl-NL" dirty="0"/>
          </a:p>
          <a:p>
            <a:r>
              <a:rPr lang="nl-NL" dirty="0"/>
              <a:t>Verdiepende bijeenkomst over onderzoek, resultaten en oplossing</a:t>
            </a:r>
          </a:p>
          <a:p>
            <a:r>
              <a:rPr lang="nl-NL" dirty="0"/>
              <a:t>Intentieverklaring deelname collectief</a:t>
            </a:r>
          </a:p>
          <a:p>
            <a:pPr lvl="1"/>
            <a:r>
              <a:rPr lang="nl-NL" dirty="0"/>
              <a:t>Organisatorische uitwerking </a:t>
            </a:r>
          </a:p>
          <a:p>
            <a:pPr lvl="1"/>
            <a:r>
              <a:rPr lang="nl-NL" dirty="0"/>
              <a:t>Technische uitwerking</a:t>
            </a:r>
          </a:p>
          <a:p>
            <a:r>
              <a:rPr lang="nl-NL" dirty="0"/>
              <a:t>Start </a:t>
            </a:r>
            <a:r>
              <a:rPr lang="nl-NL" dirty="0" err="1"/>
              <a:t>energiehub</a:t>
            </a:r>
            <a:r>
              <a:rPr lang="nl-NL" dirty="0"/>
              <a:t> 2025</a:t>
            </a:r>
          </a:p>
          <a:p>
            <a:pPr marL="0" indent="0">
              <a:buNone/>
            </a:pPr>
            <a:endParaRPr lang="nl-NL" dirty="0"/>
          </a:p>
          <a:p>
            <a:r>
              <a:rPr lang="nl-NL" dirty="0"/>
              <a:t>Meld je nu via duurzaam@derondevenen.nl</a:t>
            </a:r>
          </a:p>
          <a:p>
            <a:pPr marL="457200" lvl="1" indent="0">
              <a:buNone/>
            </a:pPr>
            <a:endParaRPr lang="nl-NL" dirty="0"/>
          </a:p>
        </p:txBody>
      </p:sp>
    </p:spTree>
    <p:extLst>
      <p:ext uri="{BB962C8B-B14F-4D97-AF65-F5344CB8AC3E}">
        <p14:creationId xmlns:p14="http://schemas.microsoft.com/office/powerpoint/2010/main" val="554085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1B8AC-2F88-FEE6-BE38-9C66660E3838}"/>
              </a:ext>
            </a:extLst>
          </p:cNvPr>
          <p:cNvSpPr>
            <a:spLocks noGrp="1"/>
          </p:cNvSpPr>
          <p:nvPr>
            <p:ph type="ctrTitle"/>
          </p:nvPr>
        </p:nvSpPr>
        <p:spPr>
          <a:xfrm>
            <a:off x="-144979" y="4594830"/>
            <a:ext cx="9433958" cy="2263170"/>
          </a:xfrm>
        </p:spPr>
        <p:txBody>
          <a:bodyPr anchor="ctr">
            <a:noAutofit/>
          </a:bodyPr>
          <a:lstStyle/>
          <a:p>
            <a:r>
              <a:rPr lang="nl-NL" sz="4400" b="1" dirty="0">
                <a:solidFill>
                  <a:schemeClr val="bg1"/>
                </a:solidFill>
              </a:rPr>
              <a:t>Toekomst</a:t>
            </a:r>
            <a:r>
              <a:rPr lang="nl-NL" sz="4400" dirty="0"/>
              <a:t>bestendig bedrijventerrein Mijdrecht</a:t>
            </a:r>
            <a:br>
              <a:rPr lang="nl-NL" sz="4400" dirty="0"/>
            </a:br>
            <a:r>
              <a:rPr lang="nl-NL" sz="4400" dirty="0"/>
              <a:t>13 februari 2024</a:t>
            </a:r>
            <a:endParaRPr lang="nl-NL" sz="4400" b="1" dirty="0">
              <a:solidFill>
                <a:schemeClr val="bg1"/>
              </a:solidFill>
            </a:endParaRPr>
          </a:p>
        </p:txBody>
      </p:sp>
      <p:pic>
        <p:nvPicPr>
          <p:cNvPr id="8" name="Afbeelding 7" descr="Afbeelding met Luchtfotografie, buitenshuis, gras, Vogelperspectief">
            <a:extLst>
              <a:ext uri="{FF2B5EF4-FFF2-40B4-BE49-F238E27FC236}">
                <a16:creationId xmlns:a16="http://schemas.microsoft.com/office/drawing/2014/main" id="{00AAB3CD-86DD-5431-F54A-0953EAB4D095}"/>
              </a:ext>
            </a:extLst>
          </p:cNvPr>
          <p:cNvPicPr>
            <a:picLocks noChangeAspect="1"/>
          </p:cNvPicPr>
          <p:nvPr/>
        </p:nvPicPr>
        <p:blipFill rotWithShape="1">
          <a:blip r:embed="rId2">
            <a:extLst>
              <a:ext uri="{28A0092B-C50C-407E-A947-70E740481C1C}">
                <a14:useLocalDpi xmlns:a14="http://schemas.microsoft.com/office/drawing/2010/main" val="0"/>
              </a:ext>
            </a:extLst>
          </a:blip>
          <a:srcRect b="21688"/>
          <a:stretch/>
        </p:blipFill>
        <p:spPr>
          <a:xfrm>
            <a:off x="-1562" y="0"/>
            <a:ext cx="9144000" cy="4780245"/>
          </a:xfrm>
          <a:prstGeom prst="rect">
            <a:avLst/>
          </a:prstGeom>
        </p:spPr>
      </p:pic>
      <p:sp>
        <p:nvSpPr>
          <p:cNvPr id="13" name="Ovaal 12">
            <a:extLst>
              <a:ext uri="{FF2B5EF4-FFF2-40B4-BE49-F238E27FC236}">
                <a16:creationId xmlns:a16="http://schemas.microsoft.com/office/drawing/2014/main" id="{F39DCA57-16E9-BC8E-8B28-403377484C79}"/>
              </a:ext>
            </a:extLst>
          </p:cNvPr>
          <p:cNvSpPr/>
          <p:nvPr/>
        </p:nvSpPr>
        <p:spPr>
          <a:xfrm>
            <a:off x="-775867"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5" name="Ovaal 14">
            <a:extLst>
              <a:ext uri="{FF2B5EF4-FFF2-40B4-BE49-F238E27FC236}">
                <a16:creationId xmlns:a16="http://schemas.microsoft.com/office/drawing/2014/main" id="{D14B95DD-26DA-F58F-522C-43D76F43B68D}"/>
              </a:ext>
            </a:extLst>
          </p:cNvPr>
          <p:cNvSpPr/>
          <p:nvPr/>
        </p:nvSpPr>
        <p:spPr>
          <a:xfrm>
            <a:off x="5595730"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 ">
            <a:extLst>
              <a:ext uri="{FF2B5EF4-FFF2-40B4-BE49-F238E27FC236}">
                <a16:creationId xmlns:a16="http://schemas.microsoft.com/office/drawing/2014/main" id="{6FF234B6-CF2E-F178-D701-6F4FE656B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95" y="163821"/>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en fotobeschrijving beschikbaar.">
            <a:extLst>
              <a:ext uri="{FF2B5EF4-FFF2-40B4-BE49-F238E27FC236}">
                <a16:creationId xmlns:a16="http://schemas.microsoft.com/office/drawing/2014/main" id="{B54A476F-094E-E81E-B489-8B2A7AB0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96" y="116631"/>
            <a:ext cx="1733178" cy="173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136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3E2E7-1DA5-BC85-2BEB-676596860367}"/>
            </a:ext>
          </a:extLst>
        </p:cNvPr>
        <p:cNvGrpSpPr/>
        <p:nvPr/>
      </p:nvGrpSpPr>
      <p:grpSpPr>
        <a:xfrm>
          <a:off x="0" y="0"/>
          <a:ext cx="0" cy="0"/>
          <a:chOff x="0" y="0"/>
          <a:chExt cx="0" cy="0"/>
        </a:xfrm>
      </p:grpSpPr>
      <p:pic>
        <p:nvPicPr>
          <p:cNvPr id="4" name="Afbeelding 3" descr="Afbeelding met tekst, visitekaartje&#10;&#10;Automatisch gegenereerde beschrijving">
            <a:extLst>
              <a:ext uri="{FF2B5EF4-FFF2-40B4-BE49-F238E27FC236}">
                <a16:creationId xmlns:a16="http://schemas.microsoft.com/office/drawing/2014/main" id="{BD7E2AB6-A887-116C-5D06-F83998C88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3" y="-894182"/>
            <a:ext cx="9167933" cy="6232680"/>
          </a:xfrm>
          <a:prstGeom prst="rect">
            <a:avLst/>
          </a:prstGeom>
        </p:spPr>
      </p:pic>
      <p:pic>
        <p:nvPicPr>
          <p:cNvPr id="9" name="Picture 2" descr=" ">
            <a:extLst>
              <a:ext uri="{FF2B5EF4-FFF2-40B4-BE49-F238E27FC236}">
                <a16:creationId xmlns:a16="http://schemas.microsoft.com/office/drawing/2014/main" id="{7B4F6569-64D6-283D-3D1E-BF1EA1521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5155845"/>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en fotobeschrijving beschikbaar.">
            <a:extLst>
              <a:ext uri="{FF2B5EF4-FFF2-40B4-BE49-F238E27FC236}">
                <a16:creationId xmlns:a16="http://schemas.microsoft.com/office/drawing/2014/main" id="{CAF7AB32-2D61-115C-E00A-6F658C48A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948" y="5507192"/>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B57C4FCA-B134-49E9-B3E3-0E7EB7EF35E9}"/>
              </a:ext>
            </a:extLst>
          </p:cNvPr>
          <p:cNvSpPr txBox="1"/>
          <p:nvPr/>
        </p:nvSpPr>
        <p:spPr>
          <a:xfrm>
            <a:off x="1187624" y="4509120"/>
            <a:ext cx="3960440" cy="523220"/>
          </a:xfrm>
          <a:prstGeom prst="rect">
            <a:avLst/>
          </a:prstGeom>
          <a:noFill/>
        </p:spPr>
        <p:txBody>
          <a:bodyPr wrap="square" rtlCol="0">
            <a:spAutoFit/>
          </a:bodyPr>
          <a:lstStyle/>
          <a:p>
            <a:r>
              <a:rPr lang="nl-NL" sz="2800" dirty="0">
                <a:solidFill>
                  <a:schemeClr val="tx1"/>
                </a:solidFill>
              </a:rPr>
              <a:t>Martine Heidema</a:t>
            </a:r>
          </a:p>
        </p:txBody>
      </p:sp>
    </p:spTree>
    <p:extLst>
      <p:ext uri="{BB962C8B-B14F-4D97-AF65-F5344CB8AC3E}">
        <p14:creationId xmlns:p14="http://schemas.microsoft.com/office/powerpoint/2010/main" val="1425987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015" name="Rectangle 39">
            <a:extLst>
              <a:ext uri="{FF2B5EF4-FFF2-40B4-BE49-F238E27FC236}">
                <a16:creationId xmlns:a16="http://schemas.microsoft.com/office/drawing/2014/main" id="{108F06EF-BA22-2F5A-3E9D-B13A7555E014}"/>
              </a:ext>
            </a:extLst>
          </p:cNvPr>
          <p:cNvSpPr>
            <a:spLocks noGrp="1" noChangeArrowheads="1"/>
          </p:cNvSpPr>
          <p:nvPr>
            <p:ph type="title"/>
          </p:nvPr>
        </p:nvSpPr>
        <p:spPr/>
        <p:txBody>
          <a:bodyPr/>
          <a:lstStyle/>
          <a:p>
            <a:r>
              <a:rPr lang="nl-NL" dirty="0"/>
              <a:t>Aanleiding Bedrijventerreinenstrategie</a:t>
            </a:r>
            <a:endParaRPr lang="nl-NL" altLang="nl-NL" dirty="0"/>
          </a:p>
        </p:txBody>
      </p:sp>
      <p:sp>
        <p:nvSpPr>
          <p:cNvPr id="511016" name="Rectangle 40">
            <a:extLst>
              <a:ext uri="{FF2B5EF4-FFF2-40B4-BE49-F238E27FC236}">
                <a16:creationId xmlns:a16="http://schemas.microsoft.com/office/drawing/2014/main" id="{6CD6588C-3535-75D7-DFE5-C0D5378A3BB2}"/>
              </a:ext>
            </a:extLst>
          </p:cNvPr>
          <p:cNvSpPr>
            <a:spLocks noGrp="1" noChangeArrowheads="1"/>
          </p:cNvSpPr>
          <p:nvPr>
            <p:ph type="body" idx="1"/>
          </p:nvPr>
        </p:nvSpPr>
        <p:spPr/>
        <p:txBody>
          <a:bodyPr/>
          <a:lstStyle/>
          <a:p>
            <a:pPr marL="0" indent="0">
              <a:buNone/>
            </a:pPr>
            <a:r>
              <a:rPr lang="nl-NL" dirty="0"/>
              <a:t>			- Zicht op nieuw bedrijventerrein Mijdrecht</a:t>
            </a:r>
          </a:p>
          <a:p>
            <a:pPr marL="0" indent="0">
              <a:buNone/>
            </a:pPr>
            <a:r>
              <a:rPr lang="nl-NL" dirty="0"/>
              <a:t>			- Schuifruimte: van bestaand naar nieuw BT</a:t>
            </a:r>
          </a:p>
          <a:p>
            <a:pPr marL="0" indent="0">
              <a:buNone/>
            </a:pPr>
            <a:r>
              <a:rPr lang="nl-NL" dirty="0"/>
              <a:t>			- Opgave herstructurering en intensivering</a:t>
            </a:r>
          </a:p>
          <a:p>
            <a:pPr marL="0" indent="0">
              <a:buNone/>
            </a:pPr>
            <a:endParaRPr lang="nl-NL" dirty="0"/>
          </a:p>
          <a:p>
            <a:pPr marL="0" indent="0">
              <a:buNone/>
            </a:pPr>
            <a:r>
              <a:rPr lang="nl-NL" dirty="0"/>
              <a:t>											Transitie circulaire economie</a:t>
            </a:r>
          </a:p>
          <a:p>
            <a:pPr marL="0" indent="0">
              <a:buNone/>
            </a:pPr>
            <a:endParaRPr lang="nl-NL" dirty="0"/>
          </a:p>
          <a:p>
            <a:pPr lvl="6"/>
            <a:endParaRPr lang="nl-NL" altLang="nl-NL" dirty="0"/>
          </a:p>
        </p:txBody>
      </p:sp>
      <p:pic>
        <p:nvPicPr>
          <p:cNvPr id="8" name="Afbeelding 7">
            <a:extLst>
              <a:ext uri="{FF2B5EF4-FFF2-40B4-BE49-F238E27FC236}">
                <a16:creationId xmlns:a16="http://schemas.microsoft.com/office/drawing/2014/main" id="{5D824838-84B7-D198-B71A-5230D7C9A5F4}"/>
              </a:ext>
            </a:extLst>
          </p:cNvPr>
          <p:cNvPicPr>
            <a:picLocks noChangeAspect="1"/>
          </p:cNvPicPr>
          <p:nvPr/>
        </p:nvPicPr>
        <p:blipFill>
          <a:blip r:embed="rId2"/>
          <a:stretch>
            <a:fillRect/>
          </a:stretch>
        </p:blipFill>
        <p:spPr>
          <a:xfrm>
            <a:off x="179512" y="2825034"/>
            <a:ext cx="3062191" cy="3301129"/>
          </a:xfrm>
          <a:prstGeom prst="rect">
            <a:avLst/>
          </a:prstGeom>
        </p:spPr>
      </p:pic>
      <p:pic>
        <p:nvPicPr>
          <p:cNvPr id="9" name="Afbeelding 8">
            <a:extLst>
              <a:ext uri="{FF2B5EF4-FFF2-40B4-BE49-F238E27FC236}">
                <a16:creationId xmlns:a16="http://schemas.microsoft.com/office/drawing/2014/main" id="{E605E11E-1C13-8FF9-92A8-CB31D2CB4642}"/>
              </a:ext>
            </a:extLst>
          </p:cNvPr>
          <p:cNvPicPr>
            <a:picLocks noChangeAspect="1"/>
          </p:cNvPicPr>
          <p:nvPr/>
        </p:nvPicPr>
        <p:blipFill>
          <a:blip r:embed="rId3"/>
          <a:stretch>
            <a:fillRect/>
          </a:stretch>
        </p:blipFill>
        <p:spPr>
          <a:xfrm>
            <a:off x="6568177" y="4355655"/>
            <a:ext cx="2575823" cy="2130871"/>
          </a:xfrm>
          <a:prstGeom prst="rect">
            <a:avLst/>
          </a:prstGeom>
        </p:spPr>
      </p:pic>
      <p:sp>
        <p:nvSpPr>
          <p:cNvPr id="11" name="Tekstvak 10">
            <a:extLst>
              <a:ext uri="{FF2B5EF4-FFF2-40B4-BE49-F238E27FC236}">
                <a16:creationId xmlns:a16="http://schemas.microsoft.com/office/drawing/2014/main" id="{014BCFEC-85AD-3223-7495-96E3D4EE351C}"/>
              </a:ext>
            </a:extLst>
          </p:cNvPr>
          <p:cNvSpPr txBox="1"/>
          <p:nvPr/>
        </p:nvSpPr>
        <p:spPr>
          <a:xfrm>
            <a:off x="107504" y="6386154"/>
            <a:ext cx="6585647" cy="338554"/>
          </a:xfrm>
          <a:prstGeom prst="rect">
            <a:avLst/>
          </a:prstGeom>
          <a:noFill/>
        </p:spPr>
        <p:txBody>
          <a:bodyPr wrap="square">
            <a:spAutoFit/>
          </a:bodyPr>
          <a:lstStyle/>
          <a:p>
            <a:pPr marL="0" indent="0">
              <a:buNone/>
            </a:pPr>
            <a:r>
              <a:rPr lang="nl-NL" b="1" dirty="0">
                <a:solidFill>
                  <a:schemeClr val="tx1"/>
                </a:solidFill>
              </a:rPr>
              <a:t>Slimme en juiste toekomstige keuzes bedrijventerrein in beeld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D642C-721C-D3C1-C5C8-B8F078DDD092}"/>
              </a:ext>
            </a:extLst>
          </p:cNvPr>
          <p:cNvSpPr>
            <a:spLocks noGrp="1"/>
          </p:cNvSpPr>
          <p:nvPr>
            <p:ph type="title"/>
          </p:nvPr>
        </p:nvSpPr>
        <p:spPr/>
        <p:txBody>
          <a:bodyPr/>
          <a:lstStyle/>
          <a:p>
            <a:r>
              <a:rPr lang="nl-NL" dirty="0"/>
              <a:t>Doel Bedrijventerreinenstrategie</a:t>
            </a:r>
          </a:p>
        </p:txBody>
      </p:sp>
      <p:sp>
        <p:nvSpPr>
          <p:cNvPr id="3" name="Tijdelijke aanduiding voor inhoud 2">
            <a:extLst>
              <a:ext uri="{FF2B5EF4-FFF2-40B4-BE49-F238E27FC236}">
                <a16:creationId xmlns:a16="http://schemas.microsoft.com/office/drawing/2014/main" id="{58A91791-6256-A187-A722-E9336144BE79}"/>
              </a:ext>
            </a:extLst>
          </p:cNvPr>
          <p:cNvSpPr>
            <a:spLocks noGrp="1"/>
          </p:cNvSpPr>
          <p:nvPr>
            <p:ph idx="1"/>
          </p:nvPr>
        </p:nvSpPr>
        <p:spPr/>
        <p:txBody>
          <a:bodyPr/>
          <a:lstStyle/>
          <a:p>
            <a:r>
              <a:rPr lang="nl-NL" dirty="0"/>
              <a:t>Inzicht in economisch functioneren van bestaande bedrijventerrein</a:t>
            </a:r>
          </a:p>
          <a:p>
            <a:pPr lvl="1"/>
            <a:r>
              <a:rPr lang="nl-NL" dirty="0"/>
              <a:t>Welke delen zijn sterk en toekomstbestendig</a:t>
            </a:r>
          </a:p>
          <a:p>
            <a:pPr lvl="1"/>
            <a:r>
              <a:rPr lang="nl-NL" dirty="0"/>
              <a:t>Welke delen revitaliseren en </a:t>
            </a:r>
            <a:r>
              <a:rPr lang="nl-NL" dirty="0" err="1"/>
              <a:t>herontwikkelen</a:t>
            </a:r>
            <a:endParaRPr lang="nl-NL" dirty="0"/>
          </a:p>
          <a:p>
            <a:pPr lvl="1"/>
            <a:r>
              <a:rPr lang="nl-NL" dirty="0"/>
              <a:t>Waar liggen kansen circulaire bedrijvigheid</a:t>
            </a:r>
          </a:p>
          <a:p>
            <a:pPr lvl="1"/>
            <a:r>
              <a:rPr lang="nl-NL" dirty="0"/>
              <a:t>Sprake van meest gewenste invulling of kan dit beter</a:t>
            </a:r>
          </a:p>
          <a:p>
            <a:r>
              <a:rPr lang="nl-NL" dirty="0"/>
              <a:t>Update </a:t>
            </a:r>
            <a:r>
              <a:rPr lang="nl-NL" dirty="0" err="1"/>
              <a:t>ruimtebehoefteonderzoek</a:t>
            </a:r>
            <a:r>
              <a:rPr lang="nl-NL" dirty="0"/>
              <a:t> 2019</a:t>
            </a:r>
          </a:p>
          <a:p>
            <a:r>
              <a:rPr lang="nl-NL" dirty="0"/>
              <a:t>Advies over profiel uit te breiden bedrijventerrein</a:t>
            </a:r>
          </a:p>
          <a:p>
            <a:r>
              <a:rPr lang="nl-NL" dirty="0"/>
              <a:t>Investeringsperspectief, zekerheid en duidelijkheid voor alle partijen</a:t>
            </a:r>
          </a:p>
          <a:p>
            <a:r>
              <a:rPr lang="nl-NL" dirty="0"/>
              <a:t>Afwegingskader nieuwe ontwikkelingen</a:t>
            </a:r>
          </a:p>
          <a:p>
            <a:endParaRPr lang="nl-NL" dirty="0"/>
          </a:p>
          <a:p>
            <a:pPr marL="0" indent="0">
              <a:buNone/>
            </a:pPr>
            <a:endParaRPr lang="nl-NL" dirty="0"/>
          </a:p>
        </p:txBody>
      </p:sp>
    </p:spTree>
    <p:extLst>
      <p:ext uri="{BB962C8B-B14F-4D97-AF65-F5344CB8AC3E}">
        <p14:creationId xmlns:p14="http://schemas.microsoft.com/office/powerpoint/2010/main" val="49478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uitenshuis, hemel, gras, boom&#10;&#10;Automatisch gegenereerde beschrijving">
            <a:extLst>
              <a:ext uri="{FF2B5EF4-FFF2-40B4-BE49-F238E27FC236}">
                <a16:creationId xmlns:a16="http://schemas.microsoft.com/office/drawing/2014/main" id="{601E1FA8-9E2A-CD56-6E2A-409779A5E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1617"/>
            <a:ext cx="9143999" cy="5871270"/>
          </a:xfrm>
          <a:prstGeom prst="rect">
            <a:avLst/>
          </a:prstGeom>
        </p:spPr>
      </p:pic>
      <p:sp>
        <p:nvSpPr>
          <p:cNvPr id="5" name="Tekstvak 4">
            <a:extLst>
              <a:ext uri="{FF2B5EF4-FFF2-40B4-BE49-F238E27FC236}">
                <a16:creationId xmlns:a16="http://schemas.microsoft.com/office/drawing/2014/main" id="{9BA80DCC-6197-4395-A248-77835F0A59CA}"/>
              </a:ext>
            </a:extLst>
          </p:cNvPr>
          <p:cNvSpPr txBox="1"/>
          <p:nvPr/>
        </p:nvSpPr>
        <p:spPr>
          <a:xfrm>
            <a:off x="719572" y="1916832"/>
            <a:ext cx="7704856" cy="400110"/>
          </a:xfrm>
          <a:prstGeom prst="rect">
            <a:avLst/>
          </a:prstGeom>
          <a:noFill/>
        </p:spPr>
        <p:txBody>
          <a:bodyPr wrap="square" rtlCol="0">
            <a:spAutoFit/>
          </a:bodyPr>
          <a:lstStyle/>
          <a:p>
            <a:pPr marL="342900" indent="-342900">
              <a:buClr>
                <a:srgbClr val="0099FF"/>
              </a:buClr>
              <a:buFont typeface="Arial" panose="020B0604020202020204" pitchFamily="34" charset="0"/>
              <a:buChar char="•"/>
            </a:pPr>
            <a:endParaRPr lang="nl-NL" sz="2000" dirty="0">
              <a:solidFill>
                <a:srgbClr val="0070C0"/>
              </a:solidFill>
            </a:endParaRPr>
          </a:p>
        </p:txBody>
      </p:sp>
      <p:pic>
        <p:nvPicPr>
          <p:cNvPr id="9" name="Afbeelding 8">
            <a:extLst>
              <a:ext uri="{FF2B5EF4-FFF2-40B4-BE49-F238E27FC236}">
                <a16:creationId xmlns:a16="http://schemas.microsoft.com/office/drawing/2014/main" id="{F0BEB27B-AF2F-F6C4-75EC-BF2CAB8B5BB4}"/>
              </a:ext>
            </a:extLst>
          </p:cNvPr>
          <p:cNvPicPr>
            <a:picLocks noChangeAspect="1"/>
          </p:cNvPicPr>
          <p:nvPr/>
        </p:nvPicPr>
        <p:blipFill>
          <a:blip r:embed="rId3"/>
          <a:stretch>
            <a:fillRect/>
          </a:stretch>
        </p:blipFill>
        <p:spPr>
          <a:xfrm>
            <a:off x="2243099" y="1180214"/>
            <a:ext cx="6589084" cy="664216"/>
          </a:xfrm>
          <a:prstGeom prst="rect">
            <a:avLst/>
          </a:prstGeom>
          <a:ln>
            <a:noFill/>
          </a:ln>
          <a:effectLst>
            <a:outerShdw blurRad="292100" dist="139700" dir="2700000" algn="tl" rotWithShape="0">
              <a:srgbClr val="333333">
                <a:alpha val="65000"/>
              </a:srgbClr>
            </a:outerShdw>
          </a:effectLst>
        </p:spPr>
      </p:pic>
      <p:sp>
        <p:nvSpPr>
          <p:cNvPr id="10" name="Titel 7">
            <a:extLst>
              <a:ext uri="{FF2B5EF4-FFF2-40B4-BE49-F238E27FC236}">
                <a16:creationId xmlns:a16="http://schemas.microsoft.com/office/drawing/2014/main" id="{261119DF-8AE9-81AD-3E55-1992A8C4CF47}"/>
              </a:ext>
            </a:extLst>
          </p:cNvPr>
          <p:cNvSpPr>
            <a:spLocks noGrp="1"/>
          </p:cNvSpPr>
          <p:nvPr>
            <p:ph type="title"/>
          </p:nvPr>
        </p:nvSpPr>
        <p:spPr>
          <a:xfrm>
            <a:off x="2243099" y="1264156"/>
            <a:ext cx="6589084" cy="439302"/>
          </a:xfrm>
        </p:spPr>
        <p:txBody>
          <a:bodyPr>
            <a:normAutofit fontScale="90000"/>
          </a:bodyPr>
          <a:lstStyle/>
          <a:p>
            <a:r>
              <a:rPr lang="nl-NL" sz="3600" dirty="0">
                <a:solidFill>
                  <a:schemeClr val="bg1"/>
                </a:solidFill>
              </a:rPr>
              <a:t>Verandering als enige constante</a:t>
            </a:r>
          </a:p>
        </p:txBody>
      </p:sp>
      <p:pic>
        <p:nvPicPr>
          <p:cNvPr id="13" name="Afbeelding 12">
            <a:extLst>
              <a:ext uri="{FF2B5EF4-FFF2-40B4-BE49-F238E27FC236}">
                <a16:creationId xmlns:a16="http://schemas.microsoft.com/office/drawing/2014/main" id="{BFB364D4-1953-442D-DE2C-CC8EF6E8C2C7}"/>
              </a:ext>
            </a:extLst>
          </p:cNvPr>
          <p:cNvPicPr>
            <a:picLocks noChangeAspect="1"/>
          </p:cNvPicPr>
          <p:nvPr/>
        </p:nvPicPr>
        <p:blipFill>
          <a:blip r:embed="rId3"/>
          <a:stretch>
            <a:fillRect/>
          </a:stretch>
        </p:blipFill>
        <p:spPr>
          <a:xfrm>
            <a:off x="107505" y="2688960"/>
            <a:ext cx="5580971" cy="1296144"/>
          </a:xfrm>
          <a:prstGeom prst="rect">
            <a:avLst/>
          </a:prstGeom>
          <a:ln>
            <a:noFill/>
          </a:ln>
          <a:effectLst>
            <a:outerShdw blurRad="292100" dist="139700" dir="2700000" algn="tl" rotWithShape="0">
              <a:srgbClr val="333333">
                <a:alpha val="65000"/>
              </a:srgbClr>
            </a:outerShdw>
          </a:effectLst>
        </p:spPr>
      </p:pic>
      <p:sp>
        <p:nvSpPr>
          <p:cNvPr id="14" name="Titel 7">
            <a:extLst>
              <a:ext uri="{FF2B5EF4-FFF2-40B4-BE49-F238E27FC236}">
                <a16:creationId xmlns:a16="http://schemas.microsoft.com/office/drawing/2014/main" id="{8FF3B507-8769-552E-7F5E-4640961137BA}"/>
              </a:ext>
            </a:extLst>
          </p:cNvPr>
          <p:cNvSpPr txBox="1">
            <a:spLocks/>
          </p:cNvSpPr>
          <p:nvPr/>
        </p:nvSpPr>
        <p:spPr>
          <a:xfrm>
            <a:off x="107505" y="2879892"/>
            <a:ext cx="5580971" cy="85725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chemeClr val="bg1"/>
                </a:solidFill>
              </a:rPr>
              <a:t>Eerlijke en haalbare energietransitie</a:t>
            </a:r>
          </a:p>
        </p:txBody>
      </p:sp>
      <p:pic>
        <p:nvPicPr>
          <p:cNvPr id="15" name="Afbeelding 14">
            <a:extLst>
              <a:ext uri="{FF2B5EF4-FFF2-40B4-BE49-F238E27FC236}">
                <a16:creationId xmlns:a16="http://schemas.microsoft.com/office/drawing/2014/main" id="{9CED302F-D865-96BD-9478-CDE7E7B32692}"/>
              </a:ext>
            </a:extLst>
          </p:cNvPr>
          <p:cNvPicPr>
            <a:picLocks noChangeAspect="1"/>
          </p:cNvPicPr>
          <p:nvPr/>
        </p:nvPicPr>
        <p:blipFill>
          <a:blip r:embed="rId3"/>
          <a:stretch>
            <a:fillRect/>
          </a:stretch>
        </p:blipFill>
        <p:spPr>
          <a:xfrm>
            <a:off x="3408652" y="3470237"/>
            <a:ext cx="5580971" cy="1296144"/>
          </a:xfrm>
          <a:prstGeom prst="rect">
            <a:avLst/>
          </a:prstGeom>
          <a:ln>
            <a:noFill/>
          </a:ln>
          <a:effectLst>
            <a:outerShdw blurRad="292100" dist="139700" dir="2700000" algn="tl" rotWithShape="0">
              <a:srgbClr val="333333">
                <a:alpha val="65000"/>
              </a:srgbClr>
            </a:outerShdw>
          </a:effectLst>
        </p:spPr>
      </p:pic>
      <p:sp>
        <p:nvSpPr>
          <p:cNvPr id="16" name="Titel 7">
            <a:extLst>
              <a:ext uri="{FF2B5EF4-FFF2-40B4-BE49-F238E27FC236}">
                <a16:creationId xmlns:a16="http://schemas.microsoft.com/office/drawing/2014/main" id="{F67129C5-B01C-5A13-B763-EDB97F8DEA27}"/>
              </a:ext>
            </a:extLst>
          </p:cNvPr>
          <p:cNvSpPr txBox="1">
            <a:spLocks/>
          </p:cNvSpPr>
          <p:nvPr/>
        </p:nvSpPr>
        <p:spPr>
          <a:xfrm>
            <a:off x="3408652" y="3661169"/>
            <a:ext cx="5580971" cy="85725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chemeClr val="bg1"/>
                </a:solidFill>
              </a:rPr>
              <a:t>Technisch opgeleide collega’s in de toekomst</a:t>
            </a:r>
          </a:p>
        </p:txBody>
      </p:sp>
      <p:pic>
        <p:nvPicPr>
          <p:cNvPr id="17" name="Afbeelding 16">
            <a:extLst>
              <a:ext uri="{FF2B5EF4-FFF2-40B4-BE49-F238E27FC236}">
                <a16:creationId xmlns:a16="http://schemas.microsoft.com/office/drawing/2014/main" id="{7F17C41C-3895-379B-3969-0FE296002C44}"/>
              </a:ext>
            </a:extLst>
          </p:cNvPr>
          <p:cNvPicPr>
            <a:picLocks noChangeAspect="1"/>
          </p:cNvPicPr>
          <p:nvPr/>
        </p:nvPicPr>
        <p:blipFill>
          <a:blip r:embed="rId3"/>
          <a:stretch>
            <a:fillRect/>
          </a:stretch>
        </p:blipFill>
        <p:spPr>
          <a:xfrm>
            <a:off x="323529" y="4309140"/>
            <a:ext cx="5580971" cy="1296144"/>
          </a:xfrm>
          <a:prstGeom prst="rect">
            <a:avLst/>
          </a:prstGeom>
          <a:ln>
            <a:noFill/>
          </a:ln>
          <a:effectLst>
            <a:outerShdw blurRad="292100" dist="139700" dir="2700000" algn="tl" rotWithShape="0">
              <a:srgbClr val="333333">
                <a:alpha val="65000"/>
              </a:srgbClr>
            </a:outerShdw>
          </a:effectLst>
        </p:spPr>
      </p:pic>
      <p:sp>
        <p:nvSpPr>
          <p:cNvPr id="18" name="Titel 7">
            <a:extLst>
              <a:ext uri="{FF2B5EF4-FFF2-40B4-BE49-F238E27FC236}">
                <a16:creationId xmlns:a16="http://schemas.microsoft.com/office/drawing/2014/main" id="{8AC90B87-7293-DE44-248D-2A4159FF0DC0}"/>
              </a:ext>
            </a:extLst>
          </p:cNvPr>
          <p:cNvSpPr txBox="1">
            <a:spLocks/>
          </p:cNvSpPr>
          <p:nvPr/>
        </p:nvSpPr>
        <p:spPr>
          <a:xfrm>
            <a:off x="323529" y="4500072"/>
            <a:ext cx="5580971" cy="85725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chemeClr val="bg1"/>
                </a:solidFill>
              </a:rPr>
              <a:t>Bereikbaarheid via fiets, OV, vrachtwagen en auto</a:t>
            </a:r>
          </a:p>
        </p:txBody>
      </p:sp>
      <p:pic>
        <p:nvPicPr>
          <p:cNvPr id="11" name="Afbeelding 10">
            <a:extLst>
              <a:ext uri="{FF2B5EF4-FFF2-40B4-BE49-F238E27FC236}">
                <a16:creationId xmlns:a16="http://schemas.microsoft.com/office/drawing/2014/main" id="{4CDA81DB-1D61-70D0-982A-5744612BE7F4}"/>
              </a:ext>
            </a:extLst>
          </p:cNvPr>
          <p:cNvPicPr>
            <a:picLocks noChangeAspect="1"/>
          </p:cNvPicPr>
          <p:nvPr/>
        </p:nvPicPr>
        <p:blipFill>
          <a:blip r:embed="rId3"/>
          <a:stretch>
            <a:fillRect/>
          </a:stretch>
        </p:blipFill>
        <p:spPr>
          <a:xfrm>
            <a:off x="4067945" y="2420889"/>
            <a:ext cx="5220931" cy="518585"/>
          </a:xfrm>
          <a:prstGeom prst="rect">
            <a:avLst/>
          </a:prstGeom>
          <a:ln>
            <a:noFill/>
          </a:ln>
          <a:effectLst>
            <a:outerShdw blurRad="292100" dist="139700" dir="2700000" algn="tl" rotWithShape="0">
              <a:srgbClr val="333333">
                <a:alpha val="65000"/>
              </a:srgbClr>
            </a:outerShdw>
          </a:effectLst>
        </p:spPr>
      </p:pic>
      <p:sp>
        <p:nvSpPr>
          <p:cNvPr id="12" name="Titel 7">
            <a:extLst>
              <a:ext uri="{FF2B5EF4-FFF2-40B4-BE49-F238E27FC236}">
                <a16:creationId xmlns:a16="http://schemas.microsoft.com/office/drawing/2014/main" id="{D30F875A-6020-9230-977F-6D8EB4BEC2EF}"/>
              </a:ext>
            </a:extLst>
          </p:cNvPr>
          <p:cNvSpPr txBox="1">
            <a:spLocks/>
          </p:cNvSpPr>
          <p:nvPr/>
        </p:nvSpPr>
        <p:spPr>
          <a:xfrm>
            <a:off x="4067945" y="2490188"/>
            <a:ext cx="5220931" cy="3308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000" dirty="0">
                <a:solidFill>
                  <a:schemeClr val="bg1"/>
                </a:solidFill>
              </a:rPr>
              <a:t>Ruimte om te ondernemen </a:t>
            </a:r>
          </a:p>
        </p:txBody>
      </p:sp>
      <p:pic>
        <p:nvPicPr>
          <p:cNvPr id="19" name="Afbeelding 18">
            <a:extLst>
              <a:ext uri="{FF2B5EF4-FFF2-40B4-BE49-F238E27FC236}">
                <a16:creationId xmlns:a16="http://schemas.microsoft.com/office/drawing/2014/main" id="{B0254CF8-03B4-A7C7-7D7C-7AAC6E868D11}"/>
              </a:ext>
            </a:extLst>
          </p:cNvPr>
          <p:cNvPicPr>
            <a:picLocks noChangeAspect="1"/>
          </p:cNvPicPr>
          <p:nvPr/>
        </p:nvPicPr>
        <p:blipFill>
          <a:blip r:embed="rId3"/>
          <a:stretch>
            <a:fillRect/>
          </a:stretch>
        </p:blipFill>
        <p:spPr>
          <a:xfrm>
            <a:off x="3131841" y="5244463"/>
            <a:ext cx="5220931" cy="518585"/>
          </a:xfrm>
          <a:prstGeom prst="rect">
            <a:avLst/>
          </a:prstGeom>
          <a:ln>
            <a:noFill/>
          </a:ln>
          <a:effectLst>
            <a:outerShdw blurRad="292100" dist="139700" dir="2700000" algn="tl" rotWithShape="0">
              <a:srgbClr val="333333">
                <a:alpha val="65000"/>
              </a:srgbClr>
            </a:outerShdw>
          </a:effectLst>
        </p:spPr>
      </p:pic>
      <p:sp>
        <p:nvSpPr>
          <p:cNvPr id="20" name="Titel 7">
            <a:extLst>
              <a:ext uri="{FF2B5EF4-FFF2-40B4-BE49-F238E27FC236}">
                <a16:creationId xmlns:a16="http://schemas.microsoft.com/office/drawing/2014/main" id="{164C462B-F79B-C1C9-A54B-114B04DDDA0E}"/>
              </a:ext>
            </a:extLst>
          </p:cNvPr>
          <p:cNvSpPr txBox="1">
            <a:spLocks/>
          </p:cNvSpPr>
          <p:nvPr/>
        </p:nvSpPr>
        <p:spPr>
          <a:xfrm>
            <a:off x="3131841" y="5313762"/>
            <a:ext cx="5220931" cy="3308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000" dirty="0">
                <a:solidFill>
                  <a:schemeClr val="bg1"/>
                </a:solidFill>
              </a:rPr>
              <a:t>Alles netjes houden</a:t>
            </a:r>
          </a:p>
        </p:txBody>
      </p:sp>
      <p:pic>
        <p:nvPicPr>
          <p:cNvPr id="21" name="Afbeelding 20">
            <a:extLst>
              <a:ext uri="{FF2B5EF4-FFF2-40B4-BE49-F238E27FC236}">
                <a16:creationId xmlns:a16="http://schemas.microsoft.com/office/drawing/2014/main" id="{9110DE38-5220-322D-6824-501E6EB7E3DA}"/>
              </a:ext>
            </a:extLst>
          </p:cNvPr>
          <p:cNvPicPr>
            <a:picLocks noChangeAspect="1"/>
          </p:cNvPicPr>
          <p:nvPr/>
        </p:nvPicPr>
        <p:blipFill>
          <a:blip r:embed="rId3"/>
          <a:stretch>
            <a:fillRect/>
          </a:stretch>
        </p:blipFill>
        <p:spPr>
          <a:xfrm>
            <a:off x="5220072" y="3227961"/>
            <a:ext cx="2340611" cy="518585"/>
          </a:xfrm>
          <a:prstGeom prst="rect">
            <a:avLst/>
          </a:prstGeom>
          <a:ln>
            <a:noFill/>
          </a:ln>
          <a:effectLst>
            <a:outerShdw blurRad="292100" dist="139700" dir="2700000" algn="tl" rotWithShape="0">
              <a:srgbClr val="333333">
                <a:alpha val="65000"/>
              </a:srgbClr>
            </a:outerShdw>
          </a:effectLst>
        </p:spPr>
      </p:pic>
      <p:sp>
        <p:nvSpPr>
          <p:cNvPr id="22" name="Titel 7">
            <a:extLst>
              <a:ext uri="{FF2B5EF4-FFF2-40B4-BE49-F238E27FC236}">
                <a16:creationId xmlns:a16="http://schemas.microsoft.com/office/drawing/2014/main" id="{0E8345FE-8BD7-C177-971A-71F5683D0AC8}"/>
              </a:ext>
            </a:extLst>
          </p:cNvPr>
          <p:cNvSpPr txBox="1">
            <a:spLocks/>
          </p:cNvSpPr>
          <p:nvPr/>
        </p:nvSpPr>
        <p:spPr>
          <a:xfrm>
            <a:off x="5220072" y="3297260"/>
            <a:ext cx="2340611" cy="3308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000" dirty="0">
                <a:solidFill>
                  <a:schemeClr val="bg1"/>
                </a:solidFill>
              </a:rPr>
              <a:t>Veiligheid</a:t>
            </a:r>
          </a:p>
        </p:txBody>
      </p:sp>
      <p:pic>
        <p:nvPicPr>
          <p:cNvPr id="23" name="Afbeelding 22">
            <a:extLst>
              <a:ext uri="{FF2B5EF4-FFF2-40B4-BE49-F238E27FC236}">
                <a16:creationId xmlns:a16="http://schemas.microsoft.com/office/drawing/2014/main" id="{276F987C-84A1-CBCF-40F3-27AA9E176094}"/>
              </a:ext>
            </a:extLst>
          </p:cNvPr>
          <p:cNvPicPr>
            <a:picLocks noChangeAspect="1"/>
          </p:cNvPicPr>
          <p:nvPr/>
        </p:nvPicPr>
        <p:blipFill>
          <a:blip r:embed="rId3"/>
          <a:stretch>
            <a:fillRect/>
          </a:stretch>
        </p:blipFill>
        <p:spPr>
          <a:xfrm>
            <a:off x="1187625" y="3867095"/>
            <a:ext cx="2340611" cy="518585"/>
          </a:xfrm>
          <a:prstGeom prst="rect">
            <a:avLst/>
          </a:prstGeom>
          <a:ln>
            <a:noFill/>
          </a:ln>
          <a:effectLst>
            <a:outerShdw blurRad="292100" dist="139700" dir="2700000" algn="tl" rotWithShape="0">
              <a:srgbClr val="333333">
                <a:alpha val="65000"/>
              </a:srgbClr>
            </a:outerShdw>
          </a:effectLst>
        </p:spPr>
      </p:pic>
      <p:sp>
        <p:nvSpPr>
          <p:cNvPr id="24" name="Titel 7">
            <a:extLst>
              <a:ext uri="{FF2B5EF4-FFF2-40B4-BE49-F238E27FC236}">
                <a16:creationId xmlns:a16="http://schemas.microsoft.com/office/drawing/2014/main" id="{57183639-C456-6E41-EC09-8F55EF7D3D1E}"/>
              </a:ext>
            </a:extLst>
          </p:cNvPr>
          <p:cNvSpPr txBox="1">
            <a:spLocks/>
          </p:cNvSpPr>
          <p:nvPr/>
        </p:nvSpPr>
        <p:spPr>
          <a:xfrm>
            <a:off x="1187625" y="3936394"/>
            <a:ext cx="2340611" cy="3308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000" dirty="0">
                <a:solidFill>
                  <a:schemeClr val="bg1"/>
                </a:solidFill>
              </a:rPr>
              <a:t>Netwerken</a:t>
            </a:r>
          </a:p>
        </p:txBody>
      </p:sp>
      <p:pic>
        <p:nvPicPr>
          <p:cNvPr id="25" name="Afbeelding 24">
            <a:extLst>
              <a:ext uri="{FF2B5EF4-FFF2-40B4-BE49-F238E27FC236}">
                <a16:creationId xmlns:a16="http://schemas.microsoft.com/office/drawing/2014/main" id="{7DF35F53-6550-4FE9-C0F1-CDDECB9BAC2C}"/>
              </a:ext>
            </a:extLst>
          </p:cNvPr>
          <p:cNvPicPr>
            <a:picLocks noChangeAspect="1"/>
          </p:cNvPicPr>
          <p:nvPr/>
        </p:nvPicPr>
        <p:blipFill>
          <a:blip r:embed="rId3"/>
          <a:stretch>
            <a:fillRect/>
          </a:stretch>
        </p:blipFill>
        <p:spPr>
          <a:xfrm>
            <a:off x="5130396" y="4761785"/>
            <a:ext cx="3690076" cy="518585"/>
          </a:xfrm>
          <a:prstGeom prst="rect">
            <a:avLst/>
          </a:prstGeom>
          <a:ln>
            <a:noFill/>
          </a:ln>
          <a:effectLst>
            <a:outerShdw blurRad="292100" dist="139700" dir="2700000" algn="tl" rotWithShape="0">
              <a:srgbClr val="333333">
                <a:alpha val="65000"/>
              </a:srgbClr>
            </a:outerShdw>
          </a:effectLst>
        </p:spPr>
      </p:pic>
      <p:sp>
        <p:nvSpPr>
          <p:cNvPr id="26" name="Titel 7">
            <a:extLst>
              <a:ext uri="{FF2B5EF4-FFF2-40B4-BE49-F238E27FC236}">
                <a16:creationId xmlns:a16="http://schemas.microsoft.com/office/drawing/2014/main" id="{69B4D063-5CDE-FF0B-D968-A34F00214D92}"/>
              </a:ext>
            </a:extLst>
          </p:cNvPr>
          <p:cNvSpPr txBox="1">
            <a:spLocks/>
          </p:cNvSpPr>
          <p:nvPr/>
        </p:nvSpPr>
        <p:spPr>
          <a:xfrm>
            <a:off x="5130396" y="4831084"/>
            <a:ext cx="3690076" cy="3308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000" dirty="0">
                <a:solidFill>
                  <a:schemeClr val="bg1"/>
                </a:solidFill>
              </a:rPr>
              <a:t>Betaalbare woningen</a:t>
            </a:r>
          </a:p>
        </p:txBody>
      </p:sp>
    </p:spTree>
    <p:extLst>
      <p:ext uri="{BB962C8B-B14F-4D97-AF65-F5344CB8AC3E}">
        <p14:creationId xmlns:p14="http://schemas.microsoft.com/office/powerpoint/2010/main" val="38028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1000"/>
                            </p:stCondLst>
                            <p:childTnLst>
                              <p:par>
                                <p:cTn id="20" presetID="10" presetClass="entr" presetSubtype="0" fill="hold" grpId="0" nodeType="after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2000"/>
                            </p:stCondLst>
                            <p:childTnLst>
                              <p:par>
                                <p:cTn id="27" presetID="10" presetClass="entr" presetSubtype="0" fill="hold" nodeType="after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000"/>
                            </p:stCondLst>
                            <p:childTnLst>
                              <p:par>
                                <p:cTn id="34" presetID="10" presetClass="entr" presetSubtype="0" fill="hold" grpId="0" nodeType="afterEffect">
                                  <p:stCondLst>
                                    <p:cond delay="50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000"/>
                            </p:stCondLst>
                            <p:childTnLst>
                              <p:par>
                                <p:cTn id="41" presetID="10" presetClass="entr" presetSubtype="0" fill="hold" grpId="0"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000"/>
                            </p:stCondLst>
                            <p:childTnLst>
                              <p:par>
                                <p:cTn id="48" presetID="10" presetClass="entr" presetSubtype="0" fill="hold" grpId="0" nodeType="afterEffect">
                                  <p:stCondLst>
                                    <p:cond delay="5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6000"/>
                            </p:stCondLst>
                            <p:childTnLst>
                              <p:par>
                                <p:cTn id="55" presetID="10" presetClass="entr" presetSubtype="0" fill="hold" grpId="0" nodeType="afterEffect">
                                  <p:stCondLst>
                                    <p:cond delay="25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675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nodeType="withEffect">
                                  <p:stCondLst>
                                    <p:cond delay="25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8" grpId="0"/>
      <p:bldP spid="12" grpId="0"/>
      <p:bldP spid="20" grpId="0"/>
      <p:bldP spid="22" grpId="0"/>
      <p:bldP spid="24"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3D3FA-014C-D6B1-3160-8FFB30305E17}"/>
              </a:ext>
            </a:extLst>
          </p:cNvPr>
          <p:cNvSpPr>
            <a:spLocks noGrp="1"/>
          </p:cNvSpPr>
          <p:nvPr>
            <p:ph type="title"/>
          </p:nvPr>
        </p:nvSpPr>
        <p:spPr/>
        <p:txBody>
          <a:bodyPr/>
          <a:lstStyle/>
          <a:p>
            <a:r>
              <a:rPr lang="nl-NL" dirty="0"/>
              <a:t>Planning Bedrijventerreinenstrategie</a:t>
            </a:r>
          </a:p>
        </p:txBody>
      </p:sp>
      <p:sp>
        <p:nvSpPr>
          <p:cNvPr id="3" name="Tijdelijke aanduiding voor inhoud 2">
            <a:extLst>
              <a:ext uri="{FF2B5EF4-FFF2-40B4-BE49-F238E27FC236}">
                <a16:creationId xmlns:a16="http://schemas.microsoft.com/office/drawing/2014/main" id="{27F0A913-112D-EC17-DC6E-2600E5F4E783}"/>
              </a:ext>
            </a:extLst>
          </p:cNvPr>
          <p:cNvSpPr>
            <a:spLocks noGrp="1"/>
          </p:cNvSpPr>
          <p:nvPr>
            <p:ph idx="1"/>
          </p:nvPr>
        </p:nvSpPr>
        <p:spPr/>
        <p:txBody>
          <a:bodyPr/>
          <a:lstStyle/>
          <a:p>
            <a:r>
              <a:rPr lang="nl-NL" dirty="0"/>
              <a:t>Opdrachtverlening: 					Maart 2024</a:t>
            </a:r>
          </a:p>
          <a:p>
            <a:endParaRPr lang="nl-NL" dirty="0"/>
          </a:p>
          <a:p>
            <a:pPr lvl="1"/>
            <a:r>
              <a:rPr lang="nl-NL" dirty="0"/>
              <a:t>Participatie met stakeholders en externen:	 	Q2-Q3 2024</a:t>
            </a:r>
          </a:p>
          <a:p>
            <a:endParaRPr lang="nl-NL" dirty="0"/>
          </a:p>
          <a:p>
            <a:pPr lvl="1"/>
            <a:r>
              <a:rPr lang="nl-NL" dirty="0"/>
              <a:t>Update </a:t>
            </a:r>
            <a:r>
              <a:rPr lang="nl-NL" dirty="0" err="1"/>
              <a:t>ruimtebehoefteonderzoek</a:t>
            </a:r>
            <a:r>
              <a:rPr lang="nl-NL" dirty="0"/>
              <a:t> 2019: 		Q2-Q3 2024</a:t>
            </a:r>
          </a:p>
          <a:p>
            <a:pPr marL="0" indent="0">
              <a:buNone/>
            </a:pPr>
            <a:endParaRPr lang="nl-NL" dirty="0"/>
          </a:p>
          <a:p>
            <a:r>
              <a:rPr lang="nl-NL" dirty="0"/>
              <a:t>Vaststellen Bedrijventerreinenstrategie: 		Q4 2024</a:t>
            </a:r>
          </a:p>
        </p:txBody>
      </p:sp>
    </p:spTree>
    <p:extLst>
      <p:ext uri="{BB962C8B-B14F-4D97-AF65-F5344CB8AC3E}">
        <p14:creationId xmlns:p14="http://schemas.microsoft.com/office/powerpoint/2010/main" val="2448946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1B8AC-2F88-FEE6-BE38-9C66660E3838}"/>
              </a:ext>
            </a:extLst>
          </p:cNvPr>
          <p:cNvSpPr>
            <a:spLocks noGrp="1"/>
          </p:cNvSpPr>
          <p:nvPr>
            <p:ph type="ctrTitle"/>
          </p:nvPr>
        </p:nvSpPr>
        <p:spPr>
          <a:xfrm>
            <a:off x="-468560" y="4594830"/>
            <a:ext cx="9433958" cy="2263170"/>
          </a:xfrm>
        </p:spPr>
        <p:txBody>
          <a:bodyPr anchor="ctr">
            <a:noAutofit/>
          </a:bodyPr>
          <a:lstStyle/>
          <a:p>
            <a:r>
              <a:rPr lang="nl-NL" sz="4400" b="1" dirty="0">
                <a:solidFill>
                  <a:schemeClr val="bg1"/>
                </a:solidFill>
              </a:rPr>
              <a:t>Toekomst</a:t>
            </a:r>
            <a:r>
              <a:rPr lang="nl-NL" sz="4400" dirty="0"/>
              <a:t>bestendig bedrijventerrein Mijdrecht</a:t>
            </a:r>
            <a:br>
              <a:rPr lang="nl-NL" sz="4400" dirty="0"/>
            </a:br>
            <a:r>
              <a:rPr lang="nl-NL" sz="4400" dirty="0"/>
              <a:t>13 februari 2024</a:t>
            </a:r>
            <a:endParaRPr lang="nl-NL" sz="4400" b="1" dirty="0">
              <a:solidFill>
                <a:schemeClr val="bg1"/>
              </a:solidFill>
            </a:endParaRPr>
          </a:p>
        </p:txBody>
      </p:sp>
      <p:pic>
        <p:nvPicPr>
          <p:cNvPr id="8" name="Afbeelding 7" descr="Afbeelding met Luchtfotografie, buitenshuis, gras, Vogelperspectief">
            <a:extLst>
              <a:ext uri="{FF2B5EF4-FFF2-40B4-BE49-F238E27FC236}">
                <a16:creationId xmlns:a16="http://schemas.microsoft.com/office/drawing/2014/main" id="{00AAB3CD-86DD-5431-F54A-0953EAB4D095}"/>
              </a:ext>
            </a:extLst>
          </p:cNvPr>
          <p:cNvPicPr>
            <a:picLocks noChangeAspect="1"/>
          </p:cNvPicPr>
          <p:nvPr/>
        </p:nvPicPr>
        <p:blipFill rotWithShape="1">
          <a:blip r:embed="rId2">
            <a:extLst>
              <a:ext uri="{28A0092B-C50C-407E-A947-70E740481C1C}">
                <a14:useLocalDpi xmlns:a14="http://schemas.microsoft.com/office/drawing/2010/main" val="0"/>
              </a:ext>
            </a:extLst>
          </a:blip>
          <a:srcRect b="21688"/>
          <a:stretch/>
        </p:blipFill>
        <p:spPr>
          <a:xfrm>
            <a:off x="-1562" y="0"/>
            <a:ext cx="9144000" cy="4780245"/>
          </a:xfrm>
          <a:prstGeom prst="rect">
            <a:avLst/>
          </a:prstGeom>
        </p:spPr>
      </p:pic>
      <p:sp>
        <p:nvSpPr>
          <p:cNvPr id="13" name="Ovaal 12">
            <a:extLst>
              <a:ext uri="{FF2B5EF4-FFF2-40B4-BE49-F238E27FC236}">
                <a16:creationId xmlns:a16="http://schemas.microsoft.com/office/drawing/2014/main" id="{F39DCA57-16E9-BC8E-8B28-403377484C79}"/>
              </a:ext>
            </a:extLst>
          </p:cNvPr>
          <p:cNvSpPr/>
          <p:nvPr/>
        </p:nvSpPr>
        <p:spPr>
          <a:xfrm>
            <a:off x="-775867"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5" name="Ovaal 14">
            <a:extLst>
              <a:ext uri="{FF2B5EF4-FFF2-40B4-BE49-F238E27FC236}">
                <a16:creationId xmlns:a16="http://schemas.microsoft.com/office/drawing/2014/main" id="{D14B95DD-26DA-F58F-522C-43D76F43B68D}"/>
              </a:ext>
            </a:extLst>
          </p:cNvPr>
          <p:cNvSpPr/>
          <p:nvPr/>
        </p:nvSpPr>
        <p:spPr>
          <a:xfrm>
            <a:off x="5595730"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 ">
            <a:extLst>
              <a:ext uri="{FF2B5EF4-FFF2-40B4-BE49-F238E27FC236}">
                <a16:creationId xmlns:a16="http://schemas.microsoft.com/office/drawing/2014/main" id="{6FF234B6-CF2E-F178-D701-6F4FE656B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95" y="163821"/>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en fotobeschrijving beschikbaar.">
            <a:extLst>
              <a:ext uri="{FF2B5EF4-FFF2-40B4-BE49-F238E27FC236}">
                <a16:creationId xmlns:a16="http://schemas.microsoft.com/office/drawing/2014/main" id="{B54A476F-094E-E81E-B489-8B2A7AB0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96" y="116631"/>
            <a:ext cx="1733178" cy="173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659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4E55F-48BF-3F00-1A00-14601FBB25BF}"/>
            </a:ext>
          </a:extLst>
        </p:cNvPr>
        <p:cNvGrpSpPr/>
        <p:nvPr/>
      </p:nvGrpSpPr>
      <p:grpSpPr>
        <a:xfrm>
          <a:off x="0" y="0"/>
          <a:ext cx="0" cy="0"/>
          <a:chOff x="0" y="0"/>
          <a:chExt cx="0" cy="0"/>
        </a:xfrm>
      </p:grpSpPr>
      <p:pic>
        <p:nvPicPr>
          <p:cNvPr id="4" name="Afbeelding 3" descr="Afbeelding met tekst, visitekaartje, schermopname, logo&#10;&#10;Automatisch gegenereerde beschrijving">
            <a:extLst>
              <a:ext uri="{FF2B5EF4-FFF2-40B4-BE49-F238E27FC236}">
                <a16:creationId xmlns:a16="http://schemas.microsoft.com/office/drawing/2014/main" id="{B19F2FC3-8329-1C13-2EF2-4E9BF3E24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364"/>
            <a:ext cx="9114136" cy="6196107"/>
          </a:xfrm>
          <a:prstGeom prst="rect">
            <a:avLst/>
          </a:prstGeom>
        </p:spPr>
      </p:pic>
      <p:pic>
        <p:nvPicPr>
          <p:cNvPr id="9" name="Picture 2" descr=" ">
            <a:extLst>
              <a:ext uri="{FF2B5EF4-FFF2-40B4-BE49-F238E27FC236}">
                <a16:creationId xmlns:a16="http://schemas.microsoft.com/office/drawing/2014/main" id="{B1C85DA4-7817-B6C6-36ED-60DD1361E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298" y="5155846"/>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en fotobeschrijving beschikbaar.">
            <a:extLst>
              <a:ext uri="{FF2B5EF4-FFF2-40B4-BE49-F238E27FC236}">
                <a16:creationId xmlns:a16="http://schemas.microsoft.com/office/drawing/2014/main" id="{243DA926-C91C-0730-221C-A0F157057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194" y="5512233"/>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97F55FE-C49C-8A2C-C3B4-84AAC220C98B}"/>
              </a:ext>
            </a:extLst>
          </p:cNvPr>
          <p:cNvSpPr txBox="1"/>
          <p:nvPr/>
        </p:nvSpPr>
        <p:spPr>
          <a:xfrm>
            <a:off x="997737" y="4549210"/>
            <a:ext cx="3528392" cy="523220"/>
          </a:xfrm>
          <a:prstGeom prst="rect">
            <a:avLst/>
          </a:prstGeom>
          <a:noFill/>
        </p:spPr>
        <p:txBody>
          <a:bodyPr wrap="square" rtlCol="0">
            <a:spAutoFit/>
          </a:bodyPr>
          <a:lstStyle/>
          <a:p>
            <a:r>
              <a:rPr lang="nl-NL" sz="2800" dirty="0">
                <a:solidFill>
                  <a:schemeClr val="tx1"/>
                </a:solidFill>
              </a:rPr>
              <a:t>Peter Kerklaan</a:t>
            </a:r>
          </a:p>
        </p:txBody>
      </p:sp>
    </p:spTree>
    <p:extLst>
      <p:ext uri="{BB962C8B-B14F-4D97-AF65-F5344CB8AC3E}">
        <p14:creationId xmlns:p14="http://schemas.microsoft.com/office/powerpoint/2010/main" val="3448133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009EF-1BF6-A40B-9799-B65E200C44CC}"/>
              </a:ext>
            </a:extLst>
          </p:cNvPr>
          <p:cNvSpPr>
            <a:spLocks noGrp="1"/>
          </p:cNvSpPr>
          <p:nvPr>
            <p:ph type="title"/>
          </p:nvPr>
        </p:nvSpPr>
        <p:spPr>
          <a:xfrm>
            <a:off x="2025748" y="1131094"/>
            <a:ext cx="5349240" cy="994172"/>
          </a:xfrm>
        </p:spPr>
        <p:txBody>
          <a:bodyPr/>
          <a:lstStyle/>
          <a:p>
            <a:endParaRPr lang="nl-NL"/>
          </a:p>
        </p:txBody>
      </p:sp>
      <p:sp>
        <p:nvSpPr>
          <p:cNvPr id="3" name="Tijdelijke aanduiding voor inhoud 2">
            <a:extLst>
              <a:ext uri="{FF2B5EF4-FFF2-40B4-BE49-F238E27FC236}">
                <a16:creationId xmlns:a16="http://schemas.microsoft.com/office/drawing/2014/main" id="{68637336-21C0-AAC9-D858-6CE74A04AC9E}"/>
              </a:ext>
            </a:extLst>
          </p:cNvPr>
          <p:cNvSpPr>
            <a:spLocks noGrp="1"/>
          </p:cNvSpPr>
          <p:nvPr>
            <p:ph idx="1"/>
          </p:nvPr>
        </p:nvSpPr>
        <p:spPr>
          <a:xfrm>
            <a:off x="1778685" y="2431257"/>
            <a:ext cx="3370091" cy="1643978"/>
          </a:xfrm>
        </p:spPr>
        <p:txBody>
          <a:bodyPr/>
          <a:lstStyle/>
          <a:p>
            <a:endParaRPr lang="nl-NL"/>
          </a:p>
        </p:txBody>
      </p:sp>
      <p:pic>
        <p:nvPicPr>
          <p:cNvPr id="5" name="Afbeelding 4">
            <a:extLst>
              <a:ext uri="{FF2B5EF4-FFF2-40B4-BE49-F238E27FC236}">
                <a16:creationId xmlns:a16="http://schemas.microsoft.com/office/drawing/2014/main" id="{43311B25-DE7C-4D42-6D13-BFA644D5BEB4}"/>
              </a:ext>
            </a:extLst>
          </p:cNvPr>
          <p:cNvPicPr>
            <a:picLocks noChangeAspect="1"/>
          </p:cNvPicPr>
          <p:nvPr/>
        </p:nvPicPr>
        <p:blipFill>
          <a:blip r:embed="rId2"/>
          <a:stretch>
            <a:fillRect/>
          </a:stretch>
        </p:blipFill>
        <p:spPr>
          <a:xfrm>
            <a:off x="1019147" y="1772816"/>
            <a:ext cx="7105706" cy="4879762"/>
          </a:xfrm>
          <a:prstGeom prst="rect">
            <a:avLst/>
          </a:prstGeom>
        </p:spPr>
      </p:pic>
    </p:spTree>
    <p:extLst>
      <p:ext uri="{BB962C8B-B14F-4D97-AF65-F5344CB8AC3E}">
        <p14:creationId xmlns:p14="http://schemas.microsoft.com/office/powerpoint/2010/main" val="2532194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2933CC-617B-5CB4-F59E-3CA34255A4B9}"/>
              </a:ext>
            </a:extLst>
          </p:cNvPr>
          <p:cNvSpPr>
            <a:spLocks noGrp="1"/>
          </p:cNvSpPr>
          <p:nvPr>
            <p:ph type="title"/>
          </p:nvPr>
        </p:nvSpPr>
        <p:spPr/>
        <p:txBody>
          <a:bodyPr/>
          <a:lstStyle/>
          <a:p>
            <a:r>
              <a:rPr lang="nl-NL" dirty="0"/>
              <a:t>UITGANGSPUNTEN UITGIFTE</a:t>
            </a:r>
          </a:p>
        </p:txBody>
      </p:sp>
      <p:sp>
        <p:nvSpPr>
          <p:cNvPr id="3" name="Tijdelijke aanduiding voor inhoud 2">
            <a:extLst>
              <a:ext uri="{FF2B5EF4-FFF2-40B4-BE49-F238E27FC236}">
                <a16:creationId xmlns:a16="http://schemas.microsoft.com/office/drawing/2014/main" id="{4E2EC6C8-11BB-E385-8BB8-F7F1679BE070}"/>
              </a:ext>
            </a:extLst>
          </p:cNvPr>
          <p:cNvSpPr>
            <a:spLocks noGrp="1"/>
          </p:cNvSpPr>
          <p:nvPr>
            <p:ph idx="1"/>
          </p:nvPr>
        </p:nvSpPr>
        <p:spPr/>
        <p:txBody>
          <a:bodyPr vert="horz" wrap="square" lIns="68580" tIns="34290" rIns="68580" bIns="34290" numCol="1" rtlCol="0" anchor="t" anchorCtr="0" compatLnSpc="1">
            <a:prstTxWarp prst="textNoShape">
              <a:avLst/>
            </a:prstTxWarp>
            <a:noAutofit/>
          </a:bodyPr>
          <a:lstStyle/>
          <a:p>
            <a:r>
              <a:rPr lang="nl-NL" dirty="0"/>
              <a:t>Grondaankoop door gemeente in 2017 en 2022</a:t>
            </a:r>
          </a:p>
          <a:p>
            <a:r>
              <a:rPr lang="nl-NL" dirty="0"/>
              <a:t>De uitgifte van kavels is afhankelijk van de omlegging van de N201</a:t>
            </a:r>
          </a:p>
          <a:p>
            <a:r>
              <a:rPr lang="nl-NL" dirty="0"/>
              <a:t>De lokale vraag naar bedrijfsruimten bedroeg in 2020 12 hectare</a:t>
            </a:r>
          </a:p>
          <a:p>
            <a:r>
              <a:rPr lang="nl-NL" dirty="0"/>
              <a:t>Het uitgangspunt voor het nieuwe bedrijventerrein is ruimte voor lokale bedrijven</a:t>
            </a:r>
          </a:p>
          <a:p>
            <a:r>
              <a:rPr lang="nl-NL" dirty="0"/>
              <a:t>Uitgifte tot 2030 maximaal 4 hectare (netto) na 2030 nog eens 4 hectare (netto) met mogelijkheid tot extra uitgifte op langere termijn</a:t>
            </a:r>
          </a:p>
          <a:p>
            <a:r>
              <a:rPr lang="nl-NL" dirty="0"/>
              <a:t>De uitgifte van gronden vindt plaats vanaf de oostkant aansluitend aan de ontsluiting van nieuwe bedrijventerrein </a:t>
            </a:r>
          </a:p>
          <a:p>
            <a:r>
              <a:rPr lang="nl-NL" dirty="0"/>
              <a:t>Uitgifte voorwaarden nog niet bekend</a:t>
            </a:r>
          </a:p>
          <a:p>
            <a:endParaRPr lang="nl-NL" dirty="0"/>
          </a:p>
        </p:txBody>
      </p:sp>
    </p:spTree>
    <p:extLst>
      <p:ext uri="{BB962C8B-B14F-4D97-AF65-F5344CB8AC3E}">
        <p14:creationId xmlns:p14="http://schemas.microsoft.com/office/powerpoint/2010/main" val="2000035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38202CC-7B9F-142C-3610-5082FCCCEB1A}"/>
              </a:ext>
            </a:extLst>
          </p:cNvPr>
          <p:cNvPicPr>
            <a:picLocks noChangeAspect="1"/>
          </p:cNvPicPr>
          <p:nvPr/>
        </p:nvPicPr>
        <p:blipFill>
          <a:blip r:embed="rId2"/>
          <a:stretch>
            <a:fillRect/>
          </a:stretch>
        </p:blipFill>
        <p:spPr>
          <a:xfrm>
            <a:off x="1104035" y="1772816"/>
            <a:ext cx="6935930" cy="4752528"/>
          </a:xfrm>
          <a:prstGeom prst="rect">
            <a:avLst/>
          </a:prstGeom>
        </p:spPr>
      </p:pic>
    </p:spTree>
    <p:extLst>
      <p:ext uri="{BB962C8B-B14F-4D97-AF65-F5344CB8AC3E}">
        <p14:creationId xmlns:p14="http://schemas.microsoft.com/office/powerpoint/2010/main" val="3093600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F65AD-9828-0CDA-6E31-08D4E8BAC650}"/>
              </a:ext>
            </a:extLst>
          </p:cNvPr>
          <p:cNvSpPr>
            <a:spLocks noGrp="1"/>
          </p:cNvSpPr>
          <p:nvPr>
            <p:ph type="title"/>
          </p:nvPr>
        </p:nvSpPr>
        <p:spPr/>
        <p:txBody>
          <a:bodyPr/>
          <a:lstStyle/>
          <a:p>
            <a:r>
              <a:rPr lang="nl-NL" dirty="0"/>
              <a:t>VOORLOPIGE PLANNING</a:t>
            </a:r>
          </a:p>
        </p:txBody>
      </p:sp>
      <p:sp>
        <p:nvSpPr>
          <p:cNvPr id="3" name="Tijdelijke aanduiding voor inhoud 2">
            <a:extLst>
              <a:ext uri="{FF2B5EF4-FFF2-40B4-BE49-F238E27FC236}">
                <a16:creationId xmlns:a16="http://schemas.microsoft.com/office/drawing/2014/main" id="{50822469-3B0C-BA5C-A86B-4B928D88CA7A}"/>
              </a:ext>
            </a:extLst>
          </p:cNvPr>
          <p:cNvSpPr>
            <a:spLocks noGrp="1"/>
          </p:cNvSpPr>
          <p:nvPr>
            <p:ph idx="1"/>
          </p:nvPr>
        </p:nvSpPr>
        <p:spPr/>
        <p:txBody>
          <a:bodyPr/>
          <a:lstStyle/>
          <a:p>
            <a:r>
              <a:rPr lang="nl-NL" dirty="0"/>
              <a:t>Ontwikkeling – aanleg - uitvoering N201		2023 - 2028</a:t>
            </a:r>
          </a:p>
          <a:p>
            <a:r>
              <a:rPr lang="nl-NL" dirty="0"/>
              <a:t>Planontwikkeling bedrijventerrein 			2024 </a:t>
            </a:r>
          </a:p>
          <a:p>
            <a:r>
              <a:rPr lang="nl-NL" dirty="0"/>
              <a:t>Vaststellen Ruimtelijk kader gemeenteraad		2024</a:t>
            </a:r>
          </a:p>
          <a:p>
            <a:r>
              <a:rPr lang="nl-NL" dirty="0"/>
              <a:t>RO procedure (producten en procedure)		2024 - 2025</a:t>
            </a:r>
          </a:p>
          <a:p>
            <a:r>
              <a:rPr lang="nl-NL" dirty="0"/>
              <a:t>Voorbereiding voorbelasting				2025 - 2026</a:t>
            </a:r>
          </a:p>
          <a:p>
            <a:r>
              <a:rPr lang="nl-NL" dirty="0"/>
              <a:t>Uitgifte 1</a:t>
            </a:r>
            <a:r>
              <a:rPr lang="nl-NL" baseline="30000" dirty="0"/>
              <a:t>ste</a:t>
            </a:r>
            <a:r>
              <a:rPr lang="nl-NL" dirty="0"/>
              <a:t> fase bedrijfskavels			2026 - 2030</a:t>
            </a:r>
          </a:p>
        </p:txBody>
      </p:sp>
    </p:spTree>
    <p:extLst>
      <p:ext uri="{BB962C8B-B14F-4D97-AF65-F5344CB8AC3E}">
        <p14:creationId xmlns:p14="http://schemas.microsoft.com/office/powerpoint/2010/main" val="1271090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2607B-132E-F02A-CB51-B50B4C458075}"/>
              </a:ext>
            </a:extLst>
          </p:cNvPr>
          <p:cNvSpPr>
            <a:spLocks noGrp="1"/>
          </p:cNvSpPr>
          <p:nvPr>
            <p:ph type="title"/>
          </p:nvPr>
        </p:nvSpPr>
        <p:spPr/>
        <p:txBody>
          <a:bodyPr/>
          <a:lstStyle/>
          <a:p>
            <a:r>
              <a:rPr lang="nl-NL" dirty="0"/>
              <a:t>ACTIVITEITEN 2024 </a:t>
            </a:r>
          </a:p>
        </p:txBody>
      </p:sp>
      <p:sp>
        <p:nvSpPr>
          <p:cNvPr id="3" name="Tijdelijke aanduiding voor inhoud 2">
            <a:extLst>
              <a:ext uri="{FF2B5EF4-FFF2-40B4-BE49-F238E27FC236}">
                <a16:creationId xmlns:a16="http://schemas.microsoft.com/office/drawing/2014/main" id="{493F046F-BD10-C088-0410-611AB7660ADC}"/>
              </a:ext>
            </a:extLst>
          </p:cNvPr>
          <p:cNvSpPr>
            <a:spLocks noGrp="1"/>
          </p:cNvSpPr>
          <p:nvPr>
            <p:ph idx="1"/>
          </p:nvPr>
        </p:nvSpPr>
        <p:spPr/>
        <p:txBody>
          <a:bodyPr/>
          <a:lstStyle/>
          <a:p>
            <a:r>
              <a:rPr lang="nl-NL" dirty="0"/>
              <a:t>Opdracht verstrekt aan Kuiper Compagnons</a:t>
            </a:r>
          </a:p>
          <a:p>
            <a:r>
              <a:rPr lang="nl-NL" dirty="0"/>
              <a:t>Ontwerp bedrijventerrein </a:t>
            </a:r>
          </a:p>
          <a:p>
            <a:r>
              <a:rPr lang="nl-NL" dirty="0"/>
              <a:t>Sonderingen april / mei 2024</a:t>
            </a:r>
          </a:p>
        </p:txBody>
      </p:sp>
    </p:spTree>
    <p:extLst>
      <p:ext uri="{BB962C8B-B14F-4D97-AF65-F5344CB8AC3E}">
        <p14:creationId xmlns:p14="http://schemas.microsoft.com/office/powerpoint/2010/main" val="2614636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805EB-589B-D7CD-8582-E043FE2C61C7}"/>
              </a:ext>
            </a:extLst>
          </p:cNvPr>
          <p:cNvSpPr>
            <a:spLocks noGrp="1"/>
          </p:cNvSpPr>
          <p:nvPr>
            <p:ph type="title"/>
          </p:nvPr>
        </p:nvSpPr>
        <p:spPr/>
        <p:txBody>
          <a:bodyPr/>
          <a:lstStyle/>
          <a:p>
            <a:r>
              <a:rPr lang="nl-NL" dirty="0"/>
              <a:t>RISICO’S</a:t>
            </a:r>
          </a:p>
        </p:txBody>
      </p:sp>
      <p:sp>
        <p:nvSpPr>
          <p:cNvPr id="3" name="Tijdelijke aanduiding voor inhoud 2">
            <a:extLst>
              <a:ext uri="{FF2B5EF4-FFF2-40B4-BE49-F238E27FC236}">
                <a16:creationId xmlns:a16="http://schemas.microsoft.com/office/drawing/2014/main" id="{1F3530C7-E9E1-487E-EE63-07C494879405}"/>
              </a:ext>
            </a:extLst>
          </p:cNvPr>
          <p:cNvSpPr>
            <a:spLocks noGrp="1"/>
          </p:cNvSpPr>
          <p:nvPr>
            <p:ph idx="1"/>
          </p:nvPr>
        </p:nvSpPr>
        <p:spPr/>
        <p:txBody>
          <a:bodyPr/>
          <a:lstStyle/>
          <a:p>
            <a:r>
              <a:rPr lang="nl-NL" dirty="0"/>
              <a:t>Opleverdatum N201</a:t>
            </a:r>
          </a:p>
          <a:p>
            <a:r>
              <a:rPr lang="nl-NL" dirty="0"/>
              <a:t>Netcongestie (realisatie 150 KV station)</a:t>
            </a:r>
          </a:p>
          <a:p>
            <a:r>
              <a:rPr lang="nl-NL" dirty="0"/>
              <a:t>Kabels en leidingen in het terrein</a:t>
            </a:r>
          </a:p>
          <a:p>
            <a:r>
              <a:rPr lang="nl-NL" dirty="0"/>
              <a:t>RO procedure N201</a:t>
            </a:r>
          </a:p>
          <a:p>
            <a:r>
              <a:rPr lang="nl-NL" dirty="0"/>
              <a:t>Verkrijgen van de eigendommen voor de aanleg van de N201</a:t>
            </a:r>
          </a:p>
        </p:txBody>
      </p:sp>
    </p:spTree>
    <p:extLst>
      <p:ext uri="{BB962C8B-B14F-4D97-AF65-F5344CB8AC3E}">
        <p14:creationId xmlns:p14="http://schemas.microsoft.com/office/powerpoint/2010/main" val="3628163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C3BF4-B840-0EC3-7AA4-FF7E9C40F179}"/>
              </a:ext>
            </a:extLst>
          </p:cNvPr>
          <p:cNvSpPr>
            <a:spLocks noGrp="1"/>
          </p:cNvSpPr>
          <p:nvPr>
            <p:ph type="title"/>
          </p:nvPr>
        </p:nvSpPr>
        <p:spPr/>
        <p:txBody>
          <a:bodyPr/>
          <a:lstStyle/>
          <a:p>
            <a:r>
              <a:rPr lang="nl-NL" dirty="0"/>
              <a:t>COMMUNICATIE MET U EN OVERIGE BELANGHEBBENDEN </a:t>
            </a:r>
          </a:p>
        </p:txBody>
      </p:sp>
      <p:sp>
        <p:nvSpPr>
          <p:cNvPr id="3" name="Tijdelijke aanduiding voor inhoud 2">
            <a:extLst>
              <a:ext uri="{FF2B5EF4-FFF2-40B4-BE49-F238E27FC236}">
                <a16:creationId xmlns:a16="http://schemas.microsoft.com/office/drawing/2014/main" id="{3A91B237-A184-2A3D-A87E-AC381FDD59CE}"/>
              </a:ext>
            </a:extLst>
          </p:cNvPr>
          <p:cNvSpPr>
            <a:spLocks noGrp="1"/>
          </p:cNvSpPr>
          <p:nvPr>
            <p:ph idx="1"/>
          </p:nvPr>
        </p:nvSpPr>
        <p:spPr/>
        <p:txBody>
          <a:bodyPr/>
          <a:lstStyle/>
          <a:p>
            <a:r>
              <a:rPr lang="nl-NL" dirty="0"/>
              <a:t>Gemeentelijke website</a:t>
            </a:r>
          </a:p>
          <a:p>
            <a:r>
              <a:rPr lang="nl-NL" dirty="0"/>
              <a:t>Nieuwsbrief</a:t>
            </a:r>
          </a:p>
          <a:p>
            <a:r>
              <a:rPr lang="nl-NL" dirty="0"/>
              <a:t>Regulier overleg Vereniging Industriële Belangen</a:t>
            </a:r>
          </a:p>
          <a:p>
            <a:r>
              <a:rPr lang="nl-NL" dirty="0"/>
              <a:t>Inloopavond(en)</a:t>
            </a:r>
          </a:p>
          <a:p>
            <a:endParaRPr lang="nl-NL" dirty="0"/>
          </a:p>
          <a:p>
            <a:endParaRPr lang="nl-NL" dirty="0"/>
          </a:p>
          <a:p>
            <a:endParaRPr lang="nl-NL" dirty="0"/>
          </a:p>
        </p:txBody>
      </p:sp>
    </p:spTree>
    <p:extLst>
      <p:ext uri="{BB962C8B-B14F-4D97-AF65-F5344CB8AC3E}">
        <p14:creationId xmlns:p14="http://schemas.microsoft.com/office/powerpoint/2010/main" val="383308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visitekaartje, schermopname&#10;&#10;Automatisch gegenereerde beschrijving">
            <a:extLst>
              <a:ext uri="{FF2B5EF4-FFF2-40B4-BE49-F238E27FC236}">
                <a16:creationId xmlns:a16="http://schemas.microsoft.com/office/drawing/2014/main" id="{2881CC2D-82C0-BCFE-FE4C-E7E20E008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5" y="-461193"/>
            <a:ext cx="9126715" cy="6457581"/>
          </a:xfrm>
          <a:prstGeom prst="rect">
            <a:avLst/>
          </a:prstGeom>
        </p:spPr>
      </p:pic>
      <p:pic>
        <p:nvPicPr>
          <p:cNvPr id="9" name="Picture 2" descr=" ">
            <a:extLst>
              <a:ext uri="{FF2B5EF4-FFF2-40B4-BE49-F238E27FC236}">
                <a16:creationId xmlns:a16="http://schemas.microsoft.com/office/drawing/2014/main" id="{048DD2D4-F84C-9808-1E6D-C886F3324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298" y="5155846"/>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en fotobeschrijving beschikbaar.">
            <a:extLst>
              <a:ext uri="{FF2B5EF4-FFF2-40B4-BE49-F238E27FC236}">
                <a16:creationId xmlns:a16="http://schemas.microsoft.com/office/drawing/2014/main" id="{DA0B7C8C-3E92-1BF1-AD19-DEB302411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194" y="5512233"/>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4468186B-C73E-23B7-F61B-0F659E4956CF}"/>
              </a:ext>
            </a:extLst>
          </p:cNvPr>
          <p:cNvSpPr txBox="1"/>
          <p:nvPr/>
        </p:nvSpPr>
        <p:spPr>
          <a:xfrm>
            <a:off x="349862" y="5797283"/>
            <a:ext cx="4216681" cy="523220"/>
          </a:xfrm>
          <a:prstGeom prst="rect">
            <a:avLst/>
          </a:prstGeom>
          <a:noFill/>
        </p:spPr>
        <p:txBody>
          <a:bodyPr wrap="square" rtlCol="0">
            <a:spAutoFit/>
          </a:bodyPr>
          <a:lstStyle/>
          <a:p>
            <a:r>
              <a:rPr lang="nl-NL" sz="2800" dirty="0">
                <a:solidFill>
                  <a:schemeClr val="tx1"/>
                </a:solidFill>
              </a:rPr>
              <a:t>Gerlof Rienstra</a:t>
            </a:r>
          </a:p>
        </p:txBody>
      </p:sp>
    </p:spTree>
    <p:extLst>
      <p:ext uri="{BB962C8B-B14F-4D97-AF65-F5344CB8AC3E}">
        <p14:creationId xmlns:p14="http://schemas.microsoft.com/office/powerpoint/2010/main" val="1013799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463BB-138F-1F82-835C-C3D3BCC064F7}"/>
              </a:ext>
            </a:extLst>
          </p:cNvPr>
          <p:cNvSpPr>
            <a:spLocks noGrp="1"/>
          </p:cNvSpPr>
          <p:nvPr>
            <p:ph type="title"/>
          </p:nvPr>
        </p:nvSpPr>
        <p:spPr/>
        <p:txBody>
          <a:bodyPr/>
          <a:lstStyle/>
          <a:p>
            <a:r>
              <a:rPr lang="nl-NL" dirty="0"/>
              <a:t>BEDENK EEN NAAM VOOR HET NIEUWE </a:t>
            </a:r>
            <a:r>
              <a:rPr lang="nl-NL"/>
              <a:t>BEDRIJVENTERREIN</a:t>
            </a:r>
          </a:p>
        </p:txBody>
      </p:sp>
      <p:sp>
        <p:nvSpPr>
          <p:cNvPr id="3" name="Tijdelijke aanduiding voor inhoud 2">
            <a:extLst>
              <a:ext uri="{FF2B5EF4-FFF2-40B4-BE49-F238E27FC236}">
                <a16:creationId xmlns:a16="http://schemas.microsoft.com/office/drawing/2014/main" id="{42C19587-9193-7759-F4EE-A7818F27BB34}"/>
              </a:ext>
            </a:extLst>
          </p:cNvPr>
          <p:cNvSpPr>
            <a:spLocks noGrp="1"/>
          </p:cNvSpPr>
          <p:nvPr>
            <p:ph idx="1"/>
          </p:nvPr>
        </p:nvSpPr>
        <p:spPr/>
        <p:txBody>
          <a:bodyPr>
            <a:normAutofit/>
          </a:bodyPr>
          <a:lstStyle/>
          <a:p>
            <a:pPr marL="0" indent="0">
              <a:buNone/>
            </a:pPr>
            <a:r>
              <a:rPr lang="nl-NL" sz="1400" dirty="0"/>
              <a:t>De inzendingen</a:t>
            </a:r>
          </a:p>
          <a:p>
            <a:pPr marL="0" indent="0">
              <a:buNone/>
            </a:pPr>
            <a:r>
              <a:rPr lang="nl-NL" sz="1400" dirty="0" err="1"/>
              <a:t>WerkEnVenen</a:t>
            </a:r>
            <a:r>
              <a:rPr lang="nl-NL" sz="1400" dirty="0"/>
              <a:t>			Samen			Veenbocht	</a:t>
            </a:r>
          </a:p>
          <a:p>
            <a:pPr marL="0" indent="0">
              <a:buNone/>
            </a:pPr>
            <a:r>
              <a:rPr lang="nl-NL" sz="1400" dirty="0"/>
              <a:t>Bedrijvenpark Polderperspectief		De Overweg		De Zwoegershoek Bedrijventerrein Noordoost Venen		On </a:t>
            </a:r>
            <a:r>
              <a:rPr lang="nl-NL" sz="1400" dirty="0" err="1"/>
              <a:t>the</a:t>
            </a:r>
            <a:r>
              <a:rPr lang="nl-NL" sz="1400" dirty="0"/>
              <a:t> Move Bedrijventerrein 	De Bocht</a:t>
            </a:r>
            <a:br>
              <a:rPr lang="nl-NL" sz="1400" dirty="0"/>
            </a:br>
            <a:r>
              <a:rPr lang="nl-NL" sz="1400" dirty="0"/>
              <a:t>De Grote Venen			Waverlanden		 Ankerstroom Bedrijventerrein Mijdrecht		</a:t>
            </a:r>
            <a:r>
              <a:rPr lang="nl-NL" sz="1400" dirty="0" err="1"/>
              <a:t>Mijdrechtse</a:t>
            </a:r>
            <a:r>
              <a:rPr lang="nl-NL" sz="1400" dirty="0"/>
              <a:t> bocht		Bedrijvenpark N201 Venen 0f Mijdrecht Valley		Bedrijventerrein </a:t>
            </a:r>
            <a:r>
              <a:rPr lang="nl-NL" sz="1400" dirty="0" err="1"/>
              <a:t>Mijdustrie</a:t>
            </a:r>
            <a:r>
              <a:rPr lang="nl-NL" sz="1400" dirty="0"/>
              <a:t>	Locatie Noord</a:t>
            </a:r>
          </a:p>
          <a:p>
            <a:pPr marL="0" indent="0">
              <a:buNone/>
            </a:pPr>
            <a:r>
              <a:rPr lang="nl-NL" sz="1400" dirty="0"/>
              <a:t>Het Ronde Venen Maxima terrein		</a:t>
            </a:r>
            <a:r>
              <a:rPr lang="nl-NL" sz="1400" dirty="0" err="1"/>
              <a:t>OndernemersOase</a:t>
            </a:r>
            <a:r>
              <a:rPr lang="nl-NL" sz="1400" dirty="0"/>
              <a:t> Mijdrecht</a:t>
            </a:r>
          </a:p>
        </p:txBody>
      </p:sp>
    </p:spTree>
    <p:extLst>
      <p:ext uri="{BB962C8B-B14F-4D97-AF65-F5344CB8AC3E}">
        <p14:creationId xmlns:p14="http://schemas.microsoft.com/office/powerpoint/2010/main" val="2111157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1B8AC-2F88-FEE6-BE38-9C66660E3838}"/>
              </a:ext>
            </a:extLst>
          </p:cNvPr>
          <p:cNvSpPr>
            <a:spLocks noGrp="1"/>
          </p:cNvSpPr>
          <p:nvPr>
            <p:ph type="ctrTitle"/>
          </p:nvPr>
        </p:nvSpPr>
        <p:spPr>
          <a:xfrm>
            <a:off x="-468560" y="4594830"/>
            <a:ext cx="9433958" cy="2263170"/>
          </a:xfrm>
        </p:spPr>
        <p:txBody>
          <a:bodyPr anchor="ctr">
            <a:noAutofit/>
          </a:bodyPr>
          <a:lstStyle/>
          <a:p>
            <a:r>
              <a:rPr lang="nl-NL" sz="4400" b="1" dirty="0">
                <a:solidFill>
                  <a:schemeClr val="bg1"/>
                </a:solidFill>
              </a:rPr>
              <a:t>Toekomst</a:t>
            </a:r>
            <a:r>
              <a:rPr lang="nl-NL" sz="4400" dirty="0"/>
              <a:t>bestendig bedrijventerrein Mijdrecht</a:t>
            </a:r>
            <a:br>
              <a:rPr lang="nl-NL" sz="4400" dirty="0"/>
            </a:br>
            <a:r>
              <a:rPr lang="nl-NL" sz="4400" dirty="0"/>
              <a:t>13 februari 2024</a:t>
            </a:r>
            <a:endParaRPr lang="nl-NL" sz="4400" b="1" dirty="0">
              <a:solidFill>
                <a:schemeClr val="bg1"/>
              </a:solidFill>
            </a:endParaRPr>
          </a:p>
        </p:txBody>
      </p:sp>
      <p:pic>
        <p:nvPicPr>
          <p:cNvPr id="8" name="Afbeelding 7" descr="Afbeelding met Luchtfotografie, buitenshuis, gras, Vogelperspectief">
            <a:extLst>
              <a:ext uri="{FF2B5EF4-FFF2-40B4-BE49-F238E27FC236}">
                <a16:creationId xmlns:a16="http://schemas.microsoft.com/office/drawing/2014/main" id="{00AAB3CD-86DD-5431-F54A-0953EAB4D095}"/>
              </a:ext>
            </a:extLst>
          </p:cNvPr>
          <p:cNvPicPr>
            <a:picLocks noChangeAspect="1"/>
          </p:cNvPicPr>
          <p:nvPr/>
        </p:nvPicPr>
        <p:blipFill rotWithShape="1">
          <a:blip r:embed="rId2">
            <a:extLst>
              <a:ext uri="{28A0092B-C50C-407E-A947-70E740481C1C}">
                <a14:useLocalDpi xmlns:a14="http://schemas.microsoft.com/office/drawing/2010/main" val="0"/>
              </a:ext>
            </a:extLst>
          </a:blip>
          <a:srcRect b="21688"/>
          <a:stretch/>
        </p:blipFill>
        <p:spPr>
          <a:xfrm>
            <a:off x="-1562" y="0"/>
            <a:ext cx="9144000" cy="4780245"/>
          </a:xfrm>
          <a:prstGeom prst="rect">
            <a:avLst/>
          </a:prstGeom>
        </p:spPr>
      </p:pic>
      <p:sp>
        <p:nvSpPr>
          <p:cNvPr id="13" name="Ovaal 12">
            <a:extLst>
              <a:ext uri="{FF2B5EF4-FFF2-40B4-BE49-F238E27FC236}">
                <a16:creationId xmlns:a16="http://schemas.microsoft.com/office/drawing/2014/main" id="{F39DCA57-16E9-BC8E-8B28-403377484C79}"/>
              </a:ext>
            </a:extLst>
          </p:cNvPr>
          <p:cNvSpPr/>
          <p:nvPr/>
        </p:nvSpPr>
        <p:spPr>
          <a:xfrm>
            <a:off x="-775867"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5" name="Ovaal 14">
            <a:extLst>
              <a:ext uri="{FF2B5EF4-FFF2-40B4-BE49-F238E27FC236}">
                <a16:creationId xmlns:a16="http://schemas.microsoft.com/office/drawing/2014/main" id="{D14B95DD-26DA-F58F-522C-43D76F43B68D}"/>
              </a:ext>
            </a:extLst>
          </p:cNvPr>
          <p:cNvSpPr/>
          <p:nvPr/>
        </p:nvSpPr>
        <p:spPr>
          <a:xfrm>
            <a:off x="5595730"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 ">
            <a:extLst>
              <a:ext uri="{FF2B5EF4-FFF2-40B4-BE49-F238E27FC236}">
                <a16:creationId xmlns:a16="http://schemas.microsoft.com/office/drawing/2014/main" id="{6FF234B6-CF2E-F178-D701-6F4FE656B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95" y="163821"/>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en fotobeschrijving beschikbaar.">
            <a:extLst>
              <a:ext uri="{FF2B5EF4-FFF2-40B4-BE49-F238E27FC236}">
                <a16:creationId xmlns:a16="http://schemas.microsoft.com/office/drawing/2014/main" id="{B54A476F-094E-E81E-B489-8B2A7AB0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96" y="116631"/>
            <a:ext cx="1733178" cy="173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542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70F11-DF35-5505-E5A9-2DC3441DA0E0}"/>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42F54826-1CA6-12A6-F967-DA2C141F77DC}"/>
              </a:ext>
            </a:extLst>
          </p:cNvPr>
          <p:cNvSpPr/>
          <p:nvPr/>
        </p:nvSpPr>
        <p:spPr>
          <a:xfrm>
            <a:off x="441" y="0"/>
            <a:ext cx="9144000" cy="7190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tekst, visitekaartje, schermopname&#10;&#10;Automatisch gegenereerde beschrijving">
            <a:extLst>
              <a:ext uri="{FF2B5EF4-FFF2-40B4-BE49-F238E27FC236}">
                <a16:creationId xmlns:a16="http://schemas.microsoft.com/office/drawing/2014/main" id="{6341EA61-7BD9-0FFA-607B-7983446F3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1666"/>
            <a:ext cx="9144000" cy="6216409"/>
          </a:xfrm>
          <a:prstGeom prst="rect">
            <a:avLst/>
          </a:prstGeom>
        </p:spPr>
      </p:pic>
      <p:pic>
        <p:nvPicPr>
          <p:cNvPr id="9" name="Picture 2" descr=" ">
            <a:extLst>
              <a:ext uri="{FF2B5EF4-FFF2-40B4-BE49-F238E27FC236}">
                <a16:creationId xmlns:a16="http://schemas.microsoft.com/office/drawing/2014/main" id="{7FA876A2-60F0-A337-9746-621A69B6E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298" y="5155846"/>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en fotobeschrijving beschikbaar.">
            <a:extLst>
              <a:ext uri="{FF2B5EF4-FFF2-40B4-BE49-F238E27FC236}">
                <a16:creationId xmlns:a16="http://schemas.microsoft.com/office/drawing/2014/main" id="{853D276F-ED44-9B42-6357-AB3FADB83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194" y="5512233"/>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421F0EF8-20CD-C117-F8E1-39A1D31EB295}"/>
              </a:ext>
            </a:extLst>
          </p:cNvPr>
          <p:cNvSpPr txBox="1"/>
          <p:nvPr/>
        </p:nvSpPr>
        <p:spPr>
          <a:xfrm>
            <a:off x="774900" y="4632626"/>
            <a:ext cx="3781838" cy="523220"/>
          </a:xfrm>
          <a:prstGeom prst="rect">
            <a:avLst/>
          </a:prstGeom>
          <a:noFill/>
        </p:spPr>
        <p:txBody>
          <a:bodyPr wrap="square" rtlCol="0">
            <a:spAutoFit/>
          </a:bodyPr>
          <a:lstStyle/>
          <a:p>
            <a:r>
              <a:rPr lang="nl-NL" sz="2800" dirty="0">
                <a:solidFill>
                  <a:schemeClr val="tx1"/>
                </a:solidFill>
              </a:rPr>
              <a:t>Geert Kievit</a:t>
            </a:r>
          </a:p>
        </p:txBody>
      </p:sp>
    </p:spTree>
    <p:extLst>
      <p:ext uri="{BB962C8B-B14F-4D97-AF65-F5344CB8AC3E}">
        <p14:creationId xmlns:p14="http://schemas.microsoft.com/office/powerpoint/2010/main" val="1481143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524092-6FAB-348C-DA53-E4E2760FE8E8}"/>
              </a:ext>
            </a:extLst>
          </p:cNvPr>
          <p:cNvSpPr>
            <a:spLocks noGrp="1"/>
          </p:cNvSpPr>
          <p:nvPr>
            <p:ph type="title"/>
          </p:nvPr>
        </p:nvSpPr>
        <p:spPr/>
        <p:txBody>
          <a:bodyPr>
            <a:normAutofit fontScale="90000"/>
          </a:bodyPr>
          <a:lstStyle/>
          <a:p>
            <a:r>
              <a:rPr lang="nl-NL" dirty="0"/>
              <a:t>Waarom een beeldkwaliteitsplan?</a:t>
            </a:r>
          </a:p>
        </p:txBody>
      </p:sp>
      <p:sp>
        <p:nvSpPr>
          <p:cNvPr id="3" name="Tijdelijke aanduiding voor inhoud 2">
            <a:extLst>
              <a:ext uri="{FF2B5EF4-FFF2-40B4-BE49-F238E27FC236}">
                <a16:creationId xmlns:a16="http://schemas.microsoft.com/office/drawing/2014/main" id="{F4B38912-C004-94C6-3277-0A1C1EC036BC}"/>
              </a:ext>
            </a:extLst>
          </p:cNvPr>
          <p:cNvSpPr>
            <a:spLocks noGrp="1"/>
          </p:cNvSpPr>
          <p:nvPr>
            <p:ph idx="1"/>
          </p:nvPr>
        </p:nvSpPr>
        <p:spPr/>
        <p:txBody>
          <a:bodyPr/>
          <a:lstStyle/>
          <a:p>
            <a:r>
              <a:rPr lang="nl-NL" dirty="0">
                <a:ea typeface="Times New Roman" panose="02020603050405020304" pitchFamily="18" charset="0"/>
                <a:cs typeface="Calibri" panose="020F0502020204030204" pitchFamily="34" charset="0"/>
              </a:rPr>
              <a:t>Een beeldkwaliteitsplan gaat over ruimtelijke spelregels</a:t>
            </a:r>
          </a:p>
          <a:p>
            <a:r>
              <a:rPr lang="nl-NL" dirty="0">
                <a:cs typeface="Calibri" panose="020F0502020204030204" pitchFamily="34" charset="0"/>
              </a:rPr>
              <a:t>Voor bestaande panden </a:t>
            </a:r>
            <a:r>
              <a:rPr lang="nl-NL">
                <a:cs typeface="Calibri" panose="020F0502020204030204" pitchFamily="34" charset="0"/>
              </a:rPr>
              <a:t>en nieuwbouw </a:t>
            </a:r>
          </a:p>
          <a:p>
            <a:r>
              <a:rPr lang="nl-NL">
                <a:cs typeface="Calibri" panose="020F0502020204030204" pitchFamily="34" charset="0"/>
              </a:rPr>
              <a:t>Openbare </a:t>
            </a:r>
            <a:r>
              <a:rPr lang="nl-NL" dirty="0">
                <a:cs typeface="Calibri" panose="020F0502020204030204" pitchFamily="34" charset="0"/>
              </a:rPr>
              <a:t>ruimte als onderdeel</a:t>
            </a:r>
          </a:p>
          <a:p>
            <a:r>
              <a:rPr lang="nl-NL" dirty="0">
                <a:cs typeface="Calibri" panose="020F0502020204030204" pitchFamily="34" charset="0"/>
              </a:rPr>
              <a:t>Aanvullend op een bestemmingsplan</a:t>
            </a:r>
          </a:p>
          <a:p>
            <a:endParaRPr lang="nl-NL" dirty="0"/>
          </a:p>
        </p:txBody>
      </p:sp>
    </p:spTree>
    <p:extLst>
      <p:ext uri="{BB962C8B-B14F-4D97-AF65-F5344CB8AC3E}">
        <p14:creationId xmlns:p14="http://schemas.microsoft.com/office/powerpoint/2010/main" val="4068340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70C1D-534E-056C-46D4-08F0FA8E047A}"/>
              </a:ext>
            </a:extLst>
          </p:cNvPr>
          <p:cNvSpPr>
            <a:spLocks noGrp="1"/>
          </p:cNvSpPr>
          <p:nvPr>
            <p:ph type="title"/>
          </p:nvPr>
        </p:nvSpPr>
        <p:spPr/>
        <p:txBody>
          <a:bodyPr/>
          <a:lstStyle/>
          <a:p>
            <a:r>
              <a:rPr lang="nl-NL" dirty="0"/>
              <a:t>Hoe zien we het terug op het bedrijventerrein?</a:t>
            </a:r>
          </a:p>
        </p:txBody>
      </p:sp>
      <p:sp>
        <p:nvSpPr>
          <p:cNvPr id="3" name="Tijdelijke aanduiding voor inhoud 2">
            <a:extLst>
              <a:ext uri="{FF2B5EF4-FFF2-40B4-BE49-F238E27FC236}">
                <a16:creationId xmlns:a16="http://schemas.microsoft.com/office/drawing/2014/main" id="{4D336DC7-7EA6-9A54-A95F-C73498EB4F5E}"/>
              </a:ext>
            </a:extLst>
          </p:cNvPr>
          <p:cNvSpPr>
            <a:spLocks noGrp="1"/>
          </p:cNvSpPr>
          <p:nvPr>
            <p:ph idx="1"/>
          </p:nvPr>
        </p:nvSpPr>
        <p:spPr/>
        <p:txBody>
          <a:bodyPr/>
          <a:lstStyle/>
          <a:p>
            <a:r>
              <a:rPr lang="nl-NL" dirty="0"/>
              <a:t>Organische groei van bedrijventerrein Mijdrecht</a:t>
            </a:r>
          </a:p>
          <a:p>
            <a:pPr lvl="1"/>
            <a:r>
              <a:rPr lang="nl-NL" dirty="0"/>
              <a:t>Groot variëteit aan type bedrijfspanden </a:t>
            </a:r>
          </a:p>
          <a:p>
            <a:pPr lvl="1"/>
            <a:r>
              <a:rPr lang="nl-NL" dirty="0"/>
              <a:t>Verschil in openbare ruimte</a:t>
            </a:r>
          </a:p>
          <a:p>
            <a:pPr lvl="1"/>
            <a:r>
              <a:rPr lang="nl-NL" dirty="0"/>
              <a:t>Verandering van ‘</a:t>
            </a:r>
            <a:r>
              <a:rPr lang="nl-NL" dirty="0" err="1"/>
              <a:t>zicht’locatie</a:t>
            </a:r>
            <a:r>
              <a:rPr lang="nl-NL" dirty="0"/>
              <a:t> </a:t>
            </a:r>
          </a:p>
          <a:p>
            <a:pPr lvl="1"/>
            <a:r>
              <a:rPr lang="nl-NL" dirty="0"/>
              <a:t>Ander gebruik van het terrein</a:t>
            </a:r>
          </a:p>
          <a:p>
            <a:pPr lvl="1"/>
            <a:endParaRPr lang="nl-NL" dirty="0"/>
          </a:p>
        </p:txBody>
      </p:sp>
      <p:pic>
        <p:nvPicPr>
          <p:cNvPr id="5" name="Afbeelding 4">
            <a:extLst>
              <a:ext uri="{FF2B5EF4-FFF2-40B4-BE49-F238E27FC236}">
                <a16:creationId xmlns:a16="http://schemas.microsoft.com/office/drawing/2014/main" id="{B9CAE0C5-AA98-BA83-9E71-9EAFF2803710}"/>
              </a:ext>
            </a:extLst>
          </p:cNvPr>
          <p:cNvPicPr>
            <a:picLocks noChangeAspect="1"/>
          </p:cNvPicPr>
          <p:nvPr/>
        </p:nvPicPr>
        <p:blipFill>
          <a:blip r:embed="rId2"/>
          <a:stretch>
            <a:fillRect/>
          </a:stretch>
        </p:blipFill>
        <p:spPr>
          <a:xfrm>
            <a:off x="683568" y="5031166"/>
            <a:ext cx="2046097" cy="1824115"/>
          </a:xfrm>
          <a:prstGeom prst="rect">
            <a:avLst/>
          </a:prstGeom>
        </p:spPr>
      </p:pic>
      <p:sp>
        <p:nvSpPr>
          <p:cNvPr id="6" name="Tekstvak 5">
            <a:extLst>
              <a:ext uri="{FF2B5EF4-FFF2-40B4-BE49-F238E27FC236}">
                <a16:creationId xmlns:a16="http://schemas.microsoft.com/office/drawing/2014/main" id="{C9E11413-5EDE-E036-F3B6-4B92B8308A2D}"/>
              </a:ext>
            </a:extLst>
          </p:cNvPr>
          <p:cNvSpPr txBox="1"/>
          <p:nvPr/>
        </p:nvSpPr>
        <p:spPr>
          <a:xfrm>
            <a:off x="1815521" y="3667683"/>
            <a:ext cx="537883" cy="276999"/>
          </a:xfrm>
          <a:prstGeom prst="rect">
            <a:avLst/>
          </a:prstGeom>
          <a:noFill/>
        </p:spPr>
        <p:txBody>
          <a:bodyPr wrap="square" rtlCol="0">
            <a:spAutoFit/>
          </a:bodyPr>
          <a:lstStyle/>
          <a:p>
            <a:r>
              <a:rPr lang="nl-NL" sz="1200" dirty="0"/>
              <a:t>1973</a:t>
            </a:r>
          </a:p>
        </p:txBody>
      </p:sp>
      <p:pic>
        <p:nvPicPr>
          <p:cNvPr id="8" name="Afbeelding 7">
            <a:extLst>
              <a:ext uri="{FF2B5EF4-FFF2-40B4-BE49-F238E27FC236}">
                <a16:creationId xmlns:a16="http://schemas.microsoft.com/office/drawing/2014/main" id="{7EB77CC1-9A50-6457-4C73-7A00B2B42ABE}"/>
              </a:ext>
            </a:extLst>
          </p:cNvPr>
          <p:cNvPicPr>
            <a:picLocks noChangeAspect="1"/>
          </p:cNvPicPr>
          <p:nvPr/>
        </p:nvPicPr>
        <p:blipFill>
          <a:blip r:embed="rId3"/>
          <a:stretch>
            <a:fillRect/>
          </a:stretch>
        </p:blipFill>
        <p:spPr>
          <a:xfrm>
            <a:off x="3361856" y="5033885"/>
            <a:ext cx="2046097" cy="1821396"/>
          </a:xfrm>
          <a:prstGeom prst="rect">
            <a:avLst/>
          </a:prstGeom>
        </p:spPr>
      </p:pic>
      <p:sp>
        <p:nvSpPr>
          <p:cNvPr id="9" name="Tekstvak 8">
            <a:extLst>
              <a:ext uri="{FF2B5EF4-FFF2-40B4-BE49-F238E27FC236}">
                <a16:creationId xmlns:a16="http://schemas.microsoft.com/office/drawing/2014/main" id="{A9CB2B74-7DD9-D76C-DAE6-0330CB05FD66}"/>
              </a:ext>
            </a:extLst>
          </p:cNvPr>
          <p:cNvSpPr txBox="1"/>
          <p:nvPr/>
        </p:nvSpPr>
        <p:spPr>
          <a:xfrm>
            <a:off x="4388149" y="3650209"/>
            <a:ext cx="524503" cy="276999"/>
          </a:xfrm>
          <a:prstGeom prst="rect">
            <a:avLst/>
          </a:prstGeom>
          <a:noFill/>
        </p:spPr>
        <p:txBody>
          <a:bodyPr wrap="none" rtlCol="0">
            <a:spAutoFit/>
          </a:bodyPr>
          <a:lstStyle/>
          <a:p>
            <a:r>
              <a:rPr lang="nl-NL" sz="1200" dirty="0"/>
              <a:t>1993</a:t>
            </a:r>
          </a:p>
        </p:txBody>
      </p:sp>
      <p:pic>
        <p:nvPicPr>
          <p:cNvPr id="11" name="Afbeelding 10">
            <a:extLst>
              <a:ext uri="{FF2B5EF4-FFF2-40B4-BE49-F238E27FC236}">
                <a16:creationId xmlns:a16="http://schemas.microsoft.com/office/drawing/2014/main" id="{1ED66559-1FF0-1C33-5778-4ADE32491003}"/>
              </a:ext>
            </a:extLst>
          </p:cNvPr>
          <p:cNvPicPr>
            <a:picLocks noChangeAspect="1"/>
          </p:cNvPicPr>
          <p:nvPr/>
        </p:nvPicPr>
        <p:blipFill rotWithShape="1">
          <a:blip r:embed="rId4"/>
          <a:srcRect r="9213"/>
          <a:stretch/>
        </p:blipFill>
        <p:spPr>
          <a:xfrm>
            <a:off x="6414337" y="5031166"/>
            <a:ext cx="2046097" cy="1821396"/>
          </a:xfrm>
          <a:prstGeom prst="rect">
            <a:avLst/>
          </a:prstGeom>
        </p:spPr>
      </p:pic>
      <p:sp>
        <p:nvSpPr>
          <p:cNvPr id="12" name="Tekstvak 11">
            <a:extLst>
              <a:ext uri="{FF2B5EF4-FFF2-40B4-BE49-F238E27FC236}">
                <a16:creationId xmlns:a16="http://schemas.microsoft.com/office/drawing/2014/main" id="{30EFBBEF-7EC8-F297-4D35-F1E508A15E3C}"/>
              </a:ext>
            </a:extLst>
          </p:cNvPr>
          <p:cNvSpPr txBox="1"/>
          <p:nvPr/>
        </p:nvSpPr>
        <p:spPr>
          <a:xfrm>
            <a:off x="7029810" y="3650209"/>
            <a:ext cx="719418" cy="276999"/>
          </a:xfrm>
          <a:prstGeom prst="rect">
            <a:avLst/>
          </a:prstGeom>
          <a:noFill/>
        </p:spPr>
        <p:txBody>
          <a:bodyPr wrap="square" rtlCol="0">
            <a:spAutoFit/>
          </a:bodyPr>
          <a:lstStyle/>
          <a:p>
            <a:r>
              <a:rPr lang="nl-NL" sz="1200" dirty="0"/>
              <a:t>2023</a:t>
            </a:r>
          </a:p>
        </p:txBody>
      </p:sp>
    </p:spTree>
    <p:extLst>
      <p:ext uri="{BB962C8B-B14F-4D97-AF65-F5344CB8AC3E}">
        <p14:creationId xmlns:p14="http://schemas.microsoft.com/office/powerpoint/2010/main" val="19493771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5FCF-CD29-DE33-E039-DC98D998738D}"/>
              </a:ext>
            </a:extLst>
          </p:cNvPr>
          <p:cNvSpPr>
            <a:spLocks noGrp="1"/>
          </p:cNvSpPr>
          <p:nvPr>
            <p:ph type="title"/>
          </p:nvPr>
        </p:nvSpPr>
        <p:spPr/>
        <p:txBody>
          <a:bodyPr/>
          <a:lstStyle/>
          <a:p>
            <a:r>
              <a:rPr lang="nl-NL" dirty="0"/>
              <a:t>Hoe gaan we het doen?</a:t>
            </a:r>
          </a:p>
        </p:txBody>
      </p:sp>
      <p:sp>
        <p:nvSpPr>
          <p:cNvPr id="3" name="Tijdelijke aanduiding voor inhoud 2">
            <a:extLst>
              <a:ext uri="{FF2B5EF4-FFF2-40B4-BE49-F238E27FC236}">
                <a16:creationId xmlns:a16="http://schemas.microsoft.com/office/drawing/2014/main" id="{F9A11719-9969-C6FA-A373-A0C36C1100C1}"/>
              </a:ext>
            </a:extLst>
          </p:cNvPr>
          <p:cNvSpPr>
            <a:spLocks noGrp="1"/>
          </p:cNvSpPr>
          <p:nvPr>
            <p:ph idx="1"/>
          </p:nvPr>
        </p:nvSpPr>
        <p:spPr/>
        <p:txBody>
          <a:bodyPr/>
          <a:lstStyle/>
          <a:p>
            <a:r>
              <a:rPr lang="nl-NL" dirty="0"/>
              <a:t>Ondernemers en vastgoedeigenaren betrekken</a:t>
            </a:r>
          </a:p>
          <a:p>
            <a:r>
              <a:rPr lang="nl-NL" dirty="0"/>
              <a:t>Uitdaging in uitvoerbaarheid o.a. door bestaande bebouwing</a:t>
            </a:r>
          </a:p>
          <a:p>
            <a:r>
              <a:rPr lang="nl-NL" dirty="0"/>
              <a:t>Effect is over de lange termijn pas zichtbaar</a:t>
            </a:r>
          </a:p>
          <a:p>
            <a:r>
              <a:rPr lang="nl-NL" dirty="0"/>
              <a:t>Starten opstellen van beeldkwaliteitsplan: 2</a:t>
            </a:r>
            <a:r>
              <a:rPr lang="nl-NL" baseline="30000" dirty="0"/>
              <a:t>de</a:t>
            </a:r>
            <a:r>
              <a:rPr lang="nl-NL" dirty="0"/>
              <a:t> helft 2024</a:t>
            </a:r>
          </a:p>
        </p:txBody>
      </p:sp>
    </p:spTree>
    <p:extLst>
      <p:ext uri="{BB962C8B-B14F-4D97-AF65-F5344CB8AC3E}">
        <p14:creationId xmlns:p14="http://schemas.microsoft.com/office/powerpoint/2010/main" val="28109669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1B8AC-2F88-FEE6-BE38-9C66660E3838}"/>
              </a:ext>
            </a:extLst>
          </p:cNvPr>
          <p:cNvSpPr>
            <a:spLocks noGrp="1"/>
          </p:cNvSpPr>
          <p:nvPr>
            <p:ph type="ctrTitle"/>
          </p:nvPr>
        </p:nvSpPr>
        <p:spPr>
          <a:xfrm>
            <a:off x="-468560" y="4594830"/>
            <a:ext cx="9433958" cy="2263170"/>
          </a:xfrm>
        </p:spPr>
        <p:txBody>
          <a:bodyPr anchor="ctr">
            <a:noAutofit/>
          </a:bodyPr>
          <a:lstStyle/>
          <a:p>
            <a:r>
              <a:rPr lang="nl-NL" sz="4400" b="1" dirty="0">
                <a:solidFill>
                  <a:schemeClr val="bg1"/>
                </a:solidFill>
              </a:rPr>
              <a:t>Toekomst</a:t>
            </a:r>
            <a:r>
              <a:rPr lang="nl-NL" sz="4400" dirty="0"/>
              <a:t>bestendig bedrijventerrein Mijdrecht</a:t>
            </a:r>
            <a:br>
              <a:rPr lang="nl-NL" sz="4400" dirty="0"/>
            </a:br>
            <a:r>
              <a:rPr lang="nl-NL" sz="4400" dirty="0"/>
              <a:t>13 februari 2024</a:t>
            </a:r>
            <a:endParaRPr lang="nl-NL" sz="4400" b="1" dirty="0">
              <a:solidFill>
                <a:schemeClr val="bg1"/>
              </a:solidFill>
            </a:endParaRPr>
          </a:p>
        </p:txBody>
      </p:sp>
      <p:pic>
        <p:nvPicPr>
          <p:cNvPr id="8" name="Afbeelding 7" descr="Afbeelding met Luchtfotografie, buitenshuis, gras, Vogelperspectief">
            <a:extLst>
              <a:ext uri="{FF2B5EF4-FFF2-40B4-BE49-F238E27FC236}">
                <a16:creationId xmlns:a16="http://schemas.microsoft.com/office/drawing/2014/main" id="{00AAB3CD-86DD-5431-F54A-0953EAB4D095}"/>
              </a:ext>
            </a:extLst>
          </p:cNvPr>
          <p:cNvPicPr>
            <a:picLocks noChangeAspect="1"/>
          </p:cNvPicPr>
          <p:nvPr/>
        </p:nvPicPr>
        <p:blipFill rotWithShape="1">
          <a:blip r:embed="rId2">
            <a:extLst>
              <a:ext uri="{28A0092B-C50C-407E-A947-70E740481C1C}">
                <a14:useLocalDpi xmlns:a14="http://schemas.microsoft.com/office/drawing/2010/main" val="0"/>
              </a:ext>
            </a:extLst>
          </a:blip>
          <a:srcRect b="21688"/>
          <a:stretch/>
        </p:blipFill>
        <p:spPr>
          <a:xfrm>
            <a:off x="-1562" y="0"/>
            <a:ext cx="9144000" cy="4780245"/>
          </a:xfrm>
          <a:prstGeom prst="rect">
            <a:avLst/>
          </a:prstGeom>
        </p:spPr>
      </p:pic>
      <p:sp>
        <p:nvSpPr>
          <p:cNvPr id="13" name="Ovaal 12">
            <a:extLst>
              <a:ext uri="{FF2B5EF4-FFF2-40B4-BE49-F238E27FC236}">
                <a16:creationId xmlns:a16="http://schemas.microsoft.com/office/drawing/2014/main" id="{F39DCA57-16E9-BC8E-8B28-403377484C79}"/>
              </a:ext>
            </a:extLst>
          </p:cNvPr>
          <p:cNvSpPr/>
          <p:nvPr/>
        </p:nvSpPr>
        <p:spPr>
          <a:xfrm>
            <a:off x="-775867"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sp>
        <p:nvSpPr>
          <p:cNvPr id="15" name="Ovaal 14">
            <a:extLst>
              <a:ext uri="{FF2B5EF4-FFF2-40B4-BE49-F238E27FC236}">
                <a16:creationId xmlns:a16="http://schemas.microsoft.com/office/drawing/2014/main" id="{D14B95DD-26DA-F58F-522C-43D76F43B68D}"/>
              </a:ext>
            </a:extLst>
          </p:cNvPr>
          <p:cNvSpPr/>
          <p:nvPr/>
        </p:nvSpPr>
        <p:spPr>
          <a:xfrm>
            <a:off x="5595730" y="-523088"/>
            <a:ext cx="4340910" cy="27606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sz="1200" b="1"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 ">
            <a:extLst>
              <a:ext uri="{FF2B5EF4-FFF2-40B4-BE49-F238E27FC236}">
                <a16:creationId xmlns:a16="http://schemas.microsoft.com/office/drawing/2014/main" id="{6FF234B6-CF2E-F178-D701-6F4FE656B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95" y="163821"/>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en fotobeschrijving beschikbaar.">
            <a:extLst>
              <a:ext uri="{FF2B5EF4-FFF2-40B4-BE49-F238E27FC236}">
                <a16:creationId xmlns:a16="http://schemas.microsoft.com/office/drawing/2014/main" id="{B54A476F-094E-E81E-B489-8B2A7AB0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96" y="116631"/>
            <a:ext cx="1733178" cy="173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019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FBEA1-9447-A9BD-FAAA-3E8E9E271D57}"/>
            </a:ext>
          </a:extLst>
        </p:cNvPr>
        <p:cNvGrpSpPr/>
        <p:nvPr/>
      </p:nvGrpSpPr>
      <p:grpSpPr>
        <a:xfrm>
          <a:off x="0" y="0"/>
          <a:ext cx="0" cy="0"/>
          <a:chOff x="0" y="0"/>
          <a:chExt cx="0" cy="0"/>
        </a:xfrm>
      </p:grpSpPr>
      <p:pic>
        <p:nvPicPr>
          <p:cNvPr id="6" name="Afbeelding 5" descr="Afbeelding met tekst, visitekaartje, schermopname, ontwerp&#10;&#10;Automatisch gegenereerde beschrijving">
            <a:extLst>
              <a:ext uri="{FF2B5EF4-FFF2-40B4-BE49-F238E27FC236}">
                <a16:creationId xmlns:a16="http://schemas.microsoft.com/office/drawing/2014/main" id="{95EE1295-2CD9-2FC3-255D-59294AFEC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9" y="-387424"/>
            <a:ext cx="9144000" cy="6216409"/>
          </a:xfrm>
          <a:prstGeom prst="rect">
            <a:avLst/>
          </a:prstGeom>
        </p:spPr>
      </p:pic>
      <p:pic>
        <p:nvPicPr>
          <p:cNvPr id="9" name="Picture 2" descr=" ">
            <a:extLst>
              <a:ext uri="{FF2B5EF4-FFF2-40B4-BE49-F238E27FC236}">
                <a16:creationId xmlns:a16="http://schemas.microsoft.com/office/drawing/2014/main" id="{7E89F6D3-5A93-8DB5-E184-359961DD0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298" y="5155846"/>
            <a:ext cx="3781838" cy="1638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en fotobeschrijving beschikbaar.">
            <a:extLst>
              <a:ext uri="{FF2B5EF4-FFF2-40B4-BE49-F238E27FC236}">
                <a16:creationId xmlns:a16="http://schemas.microsoft.com/office/drawing/2014/main" id="{6D3947BF-5546-A675-DB9A-CEBAAD300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194" y="5512233"/>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2849FFC5-D317-40B9-B52A-B44F478711AF}"/>
              </a:ext>
            </a:extLst>
          </p:cNvPr>
          <p:cNvSpPr txBox="1"/>
          <p:nvPr/>
        </p:nvSpPr>
        <p:spPr>
          <a:xfrm>
            <a:off x="971600" y="4552104"/>
            <a:ext cx="4274531" cy="523220"/>
          </a:xfrm>
          <a:prstGeom prst="rect">
            <a:avLst/>
          </a:prstGeom>
          <a:noFill/>
        </p:spPr>
        <p:txBody>
          <a:bodyPr wrap="square" rtlCol="0">
            <a:spAutoFit/>
          </a:bodyPr>
          <a:lstStyle/>
          <a:p>
            <a:r>
              <a:rPr lang="nl-NL" sz="2800" dirty="0">
                <a:solidFill>
                  <a:schemeClr val="tx1"/>
                </a:solidFill>
              </a:rPr>
              <a:t>Geert Kievit</a:t>
            </a:r>
          </a:p>
        </p:txBody>
      </p:sp>
    </p:spTree>
    <p:extLst>
      <p:ext uri="{BB962C8B-B14F-4D97-AF65-F5344CB8AC3E}">
        <p14:creationId xmlns:p14="http://schemas.microsoft.com/office/powerpoint/2010/main" val="22583417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C20A8A-4E50-CA7C-2172-CE2B70D97F37}"/>
              </a:ext>
            </a:extLst>
          </p:cNvPr>
          <p:cNvSpPr>
            <a:spLocks noGrp="1"/>
          </p:cNvSpPr>
          <p:nvPr>
            <p:ph type="title"/>
          </p:nvPr>
        </p:nvSpPr>
        <p:spPr/>
        <p:txBody>
          <a:bodyPr>
            <a:normAutofit fontScale="90000"/>
          </a:bodyPr>
          <a:lstStyle/>
          <a:p>
            <a:r>
              <a:rPr lang="nl-NL" dirty="0"/>
              <a:t>Actieplan voor een toekomstbestendig bedrijventerrein</a:t>
            </a:r>
          </a:p>
        </p:txBody>
      </p:sp>
      <p:sp>
        <p:nvSpPr>
          <p:cNvPr id="3" name="Tijdelijke aanduiding voor inhoud 2">
            <a:extLst>
              <a:ext uri="{FF2B5EF4-FFF2-40B4-BE49-F238E27FC236}">
                <a16:creationId xmlns:a16="http://schemas.microsoft.com/office/drawing/2014/main" id="{BD6E1307-78FC-0088-2E44-55FC060C882E}"/>
              </a:ext>
            </a:extLst>
          </p:cNvPr>
          <p:cNvSpPr>
            <a:spLocks noGrp="1"/>
          </p:cNvSpPr>
          <p:nvPr>
            <p:ph idx="1"/>
          </p:nvPr>
        </p:nvSpPr>
        <p:spPr/>
        <p:txBody>
          <a:bodyPr/>
          <a:lstStyle/>
          <a:p>
            <a:r>
              <a:rPr lang="nl-NL" dirty="0"/>
              <a:t>Samen sterktes en zwaktes van het bedrijventerrein in beeld brengen</a:t>
            </a:r>
          </a:p>
          <a:p>
            <a:r>
              <a:rPr lang="nl-NL" dirty="0"/>
              <a:t>Samen, omdat ondernemers het terrein goed kennen</a:t>
            </a:r>
          </a:p>
          <a:p>
            <a:r>
              <a:rPr lang="nl-NL" dirty="0"/>
              <a:t>Samen acties bepalen</a:t>
            </a:r>
          </a:p>
          <a:p>
            <a:r>
              <a:rPr lang="nl-NL" dirty="0"/>
              <a:t>Samen actie uitvoeren</a:t>
            </a:r>
          </a:p>
          <a:p>
            <a:r>
              <a:rPr lang="nl-NL" dirty="0"/>
              <a:t>Samen waarde van het terrein vergroten</a:t>
            </a:r>
          </a:p>
          <a:p>
            <a:pPr marL="0" indent="0">
              <a:buNone/>
            </a:pPr>
            <a:endParaRPr lang="nl-NL" dirty="0"/>
          </a:p>
        </p:txBody>
      </p:sp>
    </p:spTree>
    <p:extLst>
      <p:ext uri="{BB962C8B-B14F-4D97-AF65-F5344CB8AC3E}">
        <p14:creationId xmlns:p14="http://schemas.microsoft.com/office/powerpoint/2010/main" val="2408301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67B23-734F-7E8F-E60D-1FD2FA0C7FB4}"/>
              </a:ext>
            </a:extLst>
          </p:cNvPr>
          <p:cNvSpPr>
            <a:spLocks noGrp="1"/>
          </p:cNvSpPr>
          <p:nvPr>
            <p:ph type="title"/>
          </p:nvPr>
        </p:nvSpPr>
        <p:spPr/>
        <p:txBody>
          <a:bodyPr/>
          <a:lstStyle/>
          <a:p>
            <a:endParaRPr lang="nl-NL"/>
          </a:p>
        </p:txBody>
      </p:sp>
      <p:pic>
        <p:nvPicPr>
          <p:cNvPr id="7" name="Tijdelijke aanduiding voor inhoud 6" descr="Afbeelding met tekst, diagram, Plan, schematisch&#10;&#10;Automatisch gegenereerde beschrijving">
            <a:extLst>
              <a:ext uri="{FF2B5EF4-FFF2-40B4-BE49-F238E27FC236}">
                <a16:creationId xmlns:a16="http://schemas.microsoft.com/office/drawing/2014/main" id="{A4E8C8A1-EB34-D857-7E4E-5F483AABCB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303" y="1511928"/>
            <a:ext cx="7560840" cy="5346072"/>
          </a:xfrm>
        </p:spPr>
      </p:pic>
    </p:spTree>
    <p:extLst>
      <p:ext uri="{BB962C8B-B14F-4D97-AF65-F5344CB8AC3E}">
        <p14:creationId xmlns:p14="http://schemas.microsoft.com/office/powerpoint/2010/main" val="307885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1E23C92F-F963-4BF4-B533-A1E10D99F370}"/>
              </a:ext>
            </a:extLst>
          </p:cNvPr>
          <p:cNvSpPr txBox="1">
            <a:spLocks/>
          </p:cNvSpPr>
          <p:nvPr/>
        </p:nvSpPr>
        <p:spPr>
          <a:xfrm>
            <a:off x="650035" y="3529459"/>
            <a:ext cx="1407365" cy="1042541"/>
          </a:xfrm>
          <a:prstGeom prst="rect">
            <a:avLst/>
          </a:prstGeom>
        </p:spPr>
        <p:txBody>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nl-NL" sz="1050" b="0" dirty="0">
                <a:solidFill>
                  <a:prstClr val="black"/>
                </a:solidFill>
                <a:latin typeface="Calibri" panose="020F0502020204030204" pitchFamily="34" charset="0"/>
                <a:ea typeface="Calibri" panose="020F0502020204030204" pitchFamily="34" charset="0"/>
                <a:cs typeface="Calibri" panose="020F0502020204030204" pitchFamily="34" charset="0"/>
              </a:rPr>
              <a:t> 13 februari 2024</a:t>
            </a:r>
          </a:p>
          <a:p>
            <a:pPr marL="0" indent="0" defTabSz="685800" fontAlgn="auto">
              <a:spcBef>
                <a:spcPts val="750"/>
              </a:spcBef>
              <a:spcAft>
                <a:spcPts val="0"/>
              </a:spcAft>
              <a:buNone/>
            </a:pPr>
            <a:endParaRPr lang="nl-NL" sz="1050" b="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indent="0" defTabSz="685800" fontAlgn="auto">
              <a:spcBef>
                <a:spcPts val="750"/>
              </a:spcBef>
              <a:spcAft>
                <a:spcPts val="0"/>
              </a:spcAft>
              <a:buNone/>
            </a:pPr>
            <a:endParaRPr lang="nl-NL" sz="1050" b="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indent="0" defTabSz="685800" fontAlgn="auto">
              <a:spcBef>
                <a:spcPts val="750"/>
              </a:spcBef>
              <a:spcAft>
                <a:spcPts val="0"/>
              </a:spcAft>
              <a:buNone/>
            </a:pPr>
            <a:r>
              <a:rPr lang="nl-NL" sz="1050" b="0" dirty="0">
                <a:solidFill>
                  <a:prstClr val="black"/>
                </a:solidFill>
                <a:latin typeface="Calibri" panose="020F0502020204030204" pitchFamily="34" charset="0"/>
                <a:ea typeface="Calibri" panose="020F0502020204030204" pitchFamily="34" charset="0"/>
                <a:cs typeface="Calibri" panose="020F0502020204030204" pitchFamily="34" charset="0"/>
              </a:rPr>
              <a:t>Op verzoek van:</a:t>
            </a:r>
          </a:p>
          <a:p>
            <a:pPr marL="0" indent="0" defTabSz="685800" fontAlgn="auto">
              <a:spcBef>
                <a:spcPts val="750"/>
              </a:spcBef>
              <a:spcAft>
                <a:spcPts val="0"/>
              </a:spcAft>
              <a:buNone/>
            </a:pPr>
            <a:endParaRPr lang="nl-NL" sz="1050" b="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indent="0" defTabSz="685800" fontAlgn="auto">
              <a:spcBef>
                <a:spcPts val="750"/>
              </a:spcBef>
              <a:spcAft>
                <a:spcPts val="0"/>
              </a:spcAft>
              <a:buNone/>
            </a:pPr>
            <a:endParaRPr lang="nl-NL" sz="1050" b="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indent="0" defTabSz="685800" fontAlgn="auto">
              <a:spcBef>
                <a:spcPts val="750"/>
              </a:spcBef>
              <a:spcAft>
                <a:spcPts val="0"/>
              </a:spcAft>
              <a:buNone/>
            </a:pPr>
            <a:endParaRPr lang="nl-NL" sz="1050" b="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indent="0" defTabSz="685800" fontAlgn="auto">
              <a:spcBef>
                <a:spcPts val="750"/>
              </a:spcBef>
              <a:spcAft>
                <a:spcPts val="0"/>
              </a:spcAft>
              <a:buNone/>
            </a:pPr>
            <a:endParaRPr lang="nl-NL" sz="1050" b="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171450" indent="-171450" defTabSz="685800" fontAlgn="auto">
              <a:spcBef>
                <a:spcPts val="750"/>
              </a:spcBef>
              <a:spcAft>
                <a:spcPts val="0"/>
              </a:spcAft>
            </a:pPr>
            <a:endParaRPr lang="nl-NL" sz="2100" b="0" dirty="0">
              <a:solidFill>
                <a:prstClr val="black"/>
              </a:solidFill>
              <a:latin typeface="Poppins"/>
            </a:endParaRPr>
          </a:p>
        </p:txBody>
      </p:sp>
      <p:pic>
        <p:nvPicPr>
          <p:cNvPr id="6" name="Afbeelding 5">
            <a:extLst>
              <a:ext uri="{FF2B5EF4-FFF2-40B4-BE49-F238E27FC236}">
                <a16:creationId xmlns:a16="http://schemas.microsoft.com/office/drawing/2014/main" id="{CE6DA09F-E601-41BC-B3EA-B615457EE0F6}"/>
              </a:ext>
            </a:extLst>
          </p:cNvPr>
          <p:cNvPicPr>
            <a:picLocks noChangeAspect="1"/>
          </p:cNvPicPr>
          <p:nvPr/>
        </p:nvPicPr>
        <p:blipFill>
          <a:blip r:embed="rId3"/>
          <a:stretch>
            <a:fillRect/>
          </a:stretch>
        </p:blipFill>
        <p:spPr>
          <a:xfrm>
            <a:off x="573544" y="4436538"/>
            <a:ext cx="2500313" cy="1500188"/>
          </a:xfrm>
          <a:prstGeom prst="rect">
            <a:avLst/>
          </a:prstGeom>
        </p:spPr>
      </p:pic>
      <p:sp>
        <p:nvSpPr>
          <p:cNvPr id="8" name="Rectangle 4">
            <a:extLst>
              <a:ext uri="{FF2B5EF4-FFF2-40B4-BE49-F238E27FC236}">
                <a16:creationId xmlns:a16="http://schemas.microsoft.com/office/drawing/2014/main" id="{0B524347-9B12-45CA-9E2D-5578678F73DC}"/>
              </a:ext>
            </a:extLst>
          </p:cNvPr>
          <p:cNvSpPr>
            <a:spLocks noChangeArrowheads="1"/>
          </p:cNvSpPr>
          <p:nvPr/>
        </p:nvSpPr>
        <p:spPr bwMode="auto">
          <a:xfrm>
            <a:off x="650035" y="1077017"/>
            <a:ext cx="392639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hangingPunct="0">
              <a:spcBef>
                <a:spcPct val="0"/>
              </a:spcBef>
            </a:pPr>
            <a:r>
              <a:rPr lang="nl-NL" altLang="nl-NL" sz="1500" dirty="0">
                <a:solidFill>
                  <a:prstClr val="black"/>
                </a:solidFill>
                <a:latin typeface="Calibri" panose="020F0502020204030204" pitchFamily="34" charset="0"/>
                <a:ea typeface="Calibri" panose="020F0502020204030204" pitchFamily="34" charset="0"/>
                <a:cs typeface="Times New Roman" panose="02020603050405020304" pitchFamily="18" charset="0"/>
              </a:rPr>
              <a:t>WAARDE BEDRIJVENTERREIN MIJDRECHT</a:t>
            </a:r>
            <a:endParaRPr lang="nl-NL" altLang="nl-NL" sz="825" b="0" dirty="0">
              <a:solidFill>
                <a:prstClr val="black"/>
              </a:solidFill>
              <a:latin typeface="Poppins"/>
            </a:endParaRPr>
          </a:p>
          <a:p>
            <a:pPr defTabSz="685800" eaLnBrk="0" hangingPunct="0">
              <a:spcBef>
                <a:spcPct val="0"/>
              </a:spcBef>
            </a:pPr>
            <a:r>
              <a:rPr lang="nl-NL" altLang="nl-NL" sz="825" b="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Welke waarde (op/van/maatschappelijk) kunnen we toekennen aan bedrijventerreinen?</a:t>
            </a:r>
          </a:p>
          <a:p>
            <a:pPr defTabSz="685800" eaLnBrk="0" hangingPunct="0">
              <a:spcBef>
                <a:spcPct val="0"/>
              </a:spcBef>
            </a:pPr>
            <a:endParaRPr lang="nl-NL" altLang="nl-NL" sz="825" b="0" i="1" dirty="0">
              <a:solidFill>
                <a:prstClr val="black"/>
              </a:solidFill>
              <a:latin typeface="Calibri" panose="020F0502020204030204" pitchFamily="34" charset="0"/>
              <a:cs typeface="Times New Roman" panose="02020603050405020304" pitchFamily="18" charset="0"/>
            </a:endParaRPr>
          </a:p>
        </p:txBody>
      </p:sp>
      <p:pic>
        <p:nvPicPr>
          <p:cNvPr id="9" name="Afbeelding 11">
            <a:extLst>
              <a:ext uri="{FF2B5EF4-FFF2-40B4-BE49-F238E27FC236}">
                <a16:creationId xmlns:a16="http://schemas.microsoft.com/office/drawing/2014/main" id="{4B95F910-53D4-414B-B978-5BA430FB4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65" y="2636161"/>
            <a:ext cx="1793081" cy="44291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7C892FF-4C64-44A2-B177-3C0AB8F5F271}"/>
              </a:ext>
            </a:extLst>
          </p:cNvPr>
          <p:cNvSpPr txBox="1"/>
          <p:nvPr/>
        </p:nvSpPr>
        <p:spPr>
          <a:xfrm>
            <a:off x="650036" y="3250406"/>
            <a:ext cx="1557383" cy="300082"/>
          </a:xfrm>
          <a:prstGeom prst="rect">
            <a:avLst/>
          </a:prstGeom>
          <a:noFill/>
        </p:spPr>
        <p:txBody>
          <a:bodyPr wrap="square" rtlCol="0">
            <a:spAutoFit/>
          </a:bodyPr>
          <a:lstStyle/>
          <a:p>
            <a:pPr defTabSz="685800" fontAlgn="auto">
              <a:spcBef>
                <a:spcPts val="0"/>
              </a:spcBef>
              <a:spcAft>
                <a:spcPts val="0"/>
              </a:spcAft>
            </a:pPr>
            <a:r>
              <a:rPr lang="nl-NL" sz="1350" b="0" dirty="0">
                <a:solidFill>
                  <a:prstClr val="black"/>
                </a:solidFill>
                <a:latin typeface="Poppins"/>
              </a:rPr>
              <a:t>Gerlof Rienstra</a:t>
            </a:r>
          </a:p>
        </p:txBody>
      </p:sp>
      <p:pic>
        <p:nvPicPr>
          <p:cNvPr id="3" name="Afbeelding 2">
            <a:extLst>
              <a:ext uri="{FF2B5EF4-FFF2-40B4-BE49-F238E27FC236}">
                <a16:creationId xmlns:a16="http://schemas.microsoft.com/office/drawing/2014/main" id="{E76BE784-7E51-4573-8141-86F69E73FC00}"/>
              </a:ext>
            </a:extLst>
          </p:cNvPr>
          <p:cNvPicPr>
            <a:picLocks noChangeAspect="1"/>
          </p:cNvPicPr>
          <p:nvPr/>
        </p:nvPicPr>
        <p:blipFill>
          <a:blip r:embed="rId5"/>
          <a:stretch>
            <a:fillRect/>
          </a:stretch>
        </p:blipFill>
        <p:spPr>
          <a:xfrm>
            <a:off x="3073857" y="1589697"/>
            <a:ext cx="5805407" cy="3875417"/>
          </a:xfrm>
          <a:prstGeom prst="rect">
            <a:avLst/>
          </a:prstGeom>
        </p:spPr>
      </p:pic>
    </p:spTree>
    <p:extLst>
      <p:ext uri="{BB962C8B-B14F-4D97-AF65-F5344CB8AC3E}">
        <p14:creationId xmlns:p14="http://schemas.microsoft.com/office/powerpoint/2010/main" val="195851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BB1C7-86A0-35F6-E599-C51B6D3AD4A3}"/>
              </a:ext>
            </a:extLst>
          </p:cNvPr>
          <p:cNvSpPr>
            <a:spLocks noGrp="1"/>
          </p:cNvSpPr>
          <p:nvPr>
            <p:ph type="title"/>
          </p:nvPr>
        </p:nvSpPr>
        <p:spPr/>
        <p:txBody>
          <a:bodyPr/>
          <a:lstStyle/>
          <a:p>
            <a:r>
              <a:rPr lang="nl-NL" dirty="0"/>
              <a:t>Hoe nu verder</a:t>
            </a:r>
          </a:p>
        </p:txBody>
      </p:sp>
      <p:sp>
        <p:nvSpPr>
          <p:cNvPr id="3" name="Tijdelijke aanduiding voor inhoud 2">
            <a:extLst>
              <a:ext uri="{FF2B5EF4-FFF2-40B4-BE49-F238E27FC236}">
                <a16:creationId xmlns:a16="http://schemas.microsoft.com/office/drawing/2014/main" id="{74FB8830-EB95-05E4-CA19-7ECF60295BDE}"/>
              </a:ext>
            </a:extLst>
          </p:cNvPr>
          <p:cNvSpPr>
            <a:spLocks noGrp="1"/>
          </p:cNvSpPr>
          <p:nvPr>
            <p:ph idx="1"/>
          </p:nvPr>
        </p:nvSpPr>
        <p:spPr/>
        <p:txBody>
          <a:bodyPr/>
          <a:lstStyle/>
          <a:p>
            <a:r>
              <a:rPr lang="nl-NL" dirty="0"/>
              <a:t>Integraal beeld:</a:t>
            </a:r>
          </a:p>
          <a:p>
            <a:pPr marL="0" indent="0">
              <a:buNone/>
            </a:pPr>
            <a:r>
              <a:rPr lang="nl-NL" dirty="0"/>
              <a:t>	Wat willen we gaan doen</a:t>
            </a:r>
          </a:p>
          <a:p>
            <a:pPr marL="0" indent="0">
              <a:buNone/>
            </a:pPr>
            <a:r>
              <a:rPr lang="nl-NL" dirty="0"/>
              <a:t>	Wanneer willen het gaan doen</a:t>
            </a:r>
          </a:p>
          <a:p>
            <a:pPr marL="0" indent="0">
              <a:buNone/>
            </a:pPr>
            <a:r>
              <a:rPr lang="nl-NL" dirty="0"/>
              <a:t>	Wie is aan zet</a:t>
            </a:r>
          </a:p>
        </p:txBody>
      </p:sp>
    </p:spTree>
    <p:extLst>
      <p:ext uri="{BB962C8B-B14F-4D97-AF65-F5344CB8AC3E}">
        <p14:creationId xmlns:p14="http://schemas.microsoft.com/office/powerpoint/2010/main" val="3900093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uitenshuis, hemel, gras, boom&#10;&#10;Automatisch gegenereerde beschrijving">
            <a:extLst>
              <a:ext uri="{FF2B5EF4-FFF2-40B4-BE49-F238E27FC236}">
                <a16:creationId xmlns:a16="http://schemas.microsoft.com/office/drawing/2014/main" id="{687F77A8-4B90-800B-68AC-12B9F985C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654"/>
            <a:ext cx="9143999" cy="5871270"/>
          </a:xfrm>
          <a:prstGeom prst="rect">
            <a:avLst/>
          </a:prstGeom>
        </p:spPr>
      </p:pic>
      <p:sp>
        <p:nvSpPr>
          <p:cNvPr id="2" name="Titel 1">
            <a:extLst>
              <a:ext uri="{FF2B5EF4-FFF2-40B4-BE49-F238E27FC236}">
                <a16:creationId xmlns:a16="http://schemas.microsoft.com/office/drawing/2014/main" id="{2367C434-AB85-A3D6-A472-85C2097FBD72}"/>
              </a:ext>
            </a:extLst>
          </p:cNvPr>
          <p:cNvSpPr>
            <a:spLocks noGrp="1"/>
          </p:cNvSpPr>
          <p:nvPr>
            <p:ph type="title"/>
          </p:nvPr>
        </p:nvSpPr>
        <p:spPr>
          <a:xfrm>
            <a:off x="457200" y="1523654"/>
            <a:ext cx="8229600" cy="1008062"/>
          </a:xfrm>
        </p:spPr>
        <p:txBody>
          <a:bodyPr/>
          <a:lstStyle/>
          <a:p>
            <a:r>
              <a:rPr lang="nl-NL" dirty="0"/>
              <a:t>Maar nu eerst:</a:t>
            </a:r>
          </a:p>
        </p:txBody>
      </p:sp>
      <p:sp>
        <p:nvSpPr>
          <p:cNvPr id="3" name="Tijdelijke aanduiding voor inhoud 2">
            <a:extLst>
              <a:ext uri="{FF2B5EF4-FFF2-40B4-BE49-F238E27FC236}">
                <a16:creationId xmlns:a16="http://schemas.microsoft.com/office/drawing/2014/main" id="{77B39682-5281-6EDD-7B1A-E71191B9B388}"/>
              </a:ext>
            </a:extLst>
          </p:cNvPr>
          <p:cNvSpPr>
            <a:spLocks noGrp="1"/>
          </p:cNvSpPr>
          <p:nvPr>
            <p:ph idx="1"/>
          </p:nvPr>
        </p:nvSpPr>
        <p:spPr>
          <a:xfrm>
            <a:off x="457200" y="3068639"/>
            <a:ext cx="8229600" cy="648394"/>
          </a:xfrm>
          <a:noFill/>
        </p:spPr>
        <p:txBody>
          <a:bodyPr/>
          <a:lstStyle/>
          <a:p>
            <a:r>
              <a:rPr lang="nl-NL" sz="4800" dirty="0">
                <a:solidFill>
                  <a:schemeClr val="bg1"/>
                </a:solidFill>
              </a:rPr>
              <a:t>Borrel! </a:t>
            </a:r>
          </a:p>
        </p:txBody>
      </p:sp>
    </p:spTree>
    <p:extLst>
      <p:ext uri="{BB962C8B-B14F-4D97-AF65-F5344CB8AC3E}">
        <p14:creationId xmlns:p14="http://schemas.microsoft.com/office/powerpoint/2010/main" val="35885094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8CFD1-50E6-E577-5A06-0CB70B5F9E6B}"/>
              </a:ext>
            </a:extLst>
          </p:cNvPr>
          <p:cNvSpPr>
            <a:spLocks noGrp="1"/>
          </p:cNvSpPr>
          <p:nvPr>
            <p:ph type="title"/>
          </p:nvPr>
        </p:nvSpPr>
        <p:spPr>
          <a:xfrm>
            <a:off x="468313" y="1700212"/>
            <a:ext cx="8229600" cy="1440755"/>
          </a:xfrm>
        </p:spPr>
        <p:txBody>
          <a:bodyPr/>
          <a:lstStyle/>
          <a:p>
            <a:r>
              <a:rPr lang="nl-NL" dirty="0"/>
              <a:t>Wil je presentatie downloaden? Dat kan via onderstaande QR-code: </a:t>
            </a:r>
          </a:p>
        </p:txBody>
      </p:sp>
      <p:sp>
        <p:nvSpPr>
          <p:cNvPr id="3" name="Tijdelijke aanduiding voor inhoud 2">
            <a:extLst>
              <a:ext uri="{FF2B5EF4-FFF2-40B4-BE49-F238E27FC236}">
                <a16:creationId xmlns:a16="http://schemas.microsoft.com/office/drawing/2014/main" id="{ABEF3416-4789-02AA-BC21-2CC1C9DD7681}"/>
              </a:ext>
            </a:extLst>
          </p:cNvPr>
          <p:cNvSpPr>
            <a:spLocks noGrp="1"/>
          </p:cNvSpPr>
          <p:nvPr>
            <p:ph idx="1"/>
          </p:nvPr>
        </p:nvSpPr>
        <p:spPr/>
        <p:txBody>
          <a:bodyPr/>
          <a:lstStyle/>
          <a:p>
            <a:endParaRPr lang="nl-NL" dirty="0"/>
          </a:p>
        </p:txBody>
      </p:sp>
      <p:pic>
        <p:nvPicPr>
          <p:cNvPr id="1026" name="Picture 2">
            <a:extLst>
              <a:ext uri="{FF2B5EF4-FFF2-40B4-BE49-F238E27FC236}">
                <a16:creationId xmlns:a16="http://schemas.microsoft.com/office/drawing/2014/main" id="{CF98B856-58CF-6A6B-9A5F-2292D1E75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753544"/>
            <a:ext cx="4104456"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086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3EBA9C-3B1B-45F7-714C-FC93D2C5003B}"/>
              </a:ext>
            </a:extLst>
          </p:cNvPr>
          <p:cNvSpPr>
            <a:spLocks noGrp="1"/>
          </p:cNvSpPr>
          <p:nvPr>
            <p:ph type="body" sz="quarter" idx="10"/>
          </p:nvPr>
        </p:nvSpPr>
        <p:spPr>
          <a:xfrm>
            <a:off x="100700" y="1097167"/>
            <a:ext cx="4905054" cy="278520"/>
          </a:xfrm>
        </p:spPr>
        <p:txBody>
          <a:bodyPr/>
          <a:lstStyle/>
          <a:p>
            <a:r>
              <a:rPr lang="nl-NL" dirty="0"/>
              <a:t>Samenstelling Waarde Bedrijventerreinen</a:t>
            </a:r>
          </a:p>
        </p:txBody>
      </p:sp>
      <p:sp>
        <p:nvSpPr>
          <p:cNvPr id="3" name="Tijdelijke aanduiding voor tekst 2">
            <a:extLst>
              <a:ext uri="{FF2B5EF4-FFF2-40B4-BE49-F238E27FC236}">
                <a16:creationId xmlns:a16="http://schemas.microsoft.com/office/drawing/2014/main" id="{B13CBA5D-0297-9CE9-9EA6-A16BF05A96E9}"/>
              </a:ext>
            </a:extLst>
          </p:cNvPr>
          <p:cNvSpPr>
            <a:spLocks noGrp="1"/>
          </p:cNvSpPr>
          <p:nvPr>
            <p:ph type="body" sz="quarter" idx="11"/>
          </p:nvPr>
        </p:nvSpPr>
        <p:spPr>
          <a:xfrm>
            <a:off x="323528" y="1671237"/>
            <a:ext cx="3791746" cy="5217059"/>
          </a:xfrm>
        </p:spPr>
        <p:txBody>
          <a:bodyPr/>
          <a:lstStyle/>
          <a:p>
            <a:r>
              <a:rPr lang="nl-NL" sz="1200" dirty="0"/>
              <a:t>Onze aanpak resulteert in </a:t>
            </a:r>
            <a:r>
              <a:rPr lang="nl-NL" sz="1200" dirty="0" err="1"/>
              <a:t>factsheets</a:t>
            </a:r>
            <a:r>
              <a:rPr lang="nl-NL" sz="1200" dirty="0"/>
              <a:t> met:</a:t>
            </a:r>
          </a:p>
          <a:p>
            <a:endParaRPr lang="nl-NL" sz="1200" dirty="0"/>
          </a:p>
          <a:p>
            <a:pPr marL="214313" indent="-214313">
              <a:buBlip>
                <a:blip r:embed="rId2"/>
              </a:buBlip>
              <a:defRPr/>
            </a:pPr>
            <a:r>
              <a:rPr lang="nl-NL" sz="1200" dirty="0"/>
              <a:t>Waarde </a:t>
            </a:r>
            <a:r>
              <a:rPr lang="nl-NL" sz="1200" b="1" u="sng" dirty="0"/>
              <a:t>op</a:t>
            </a:r>
            <a:r>
              <a:rPr lang="nl-NL" sz="1200" dirty="0"/>
              <a:t> (werkgelegenheid, productie en toegevoegde waarde) én</a:t>
            </a:r>
          </a:p>
          <a:p>
            <a:pPr marL="214313" indent="-214313">
              <a:buBlip>
                <a:blip r:embed="rId2"/>
              </a:buBlip>
              <a:defRPr/>
            </a:pPr>
            <a:r>
              <a:rPr lang="nl-NL" sz="1200" dirty="0"/>
              <a:t>Waarde </a:t>
            </a:r>
            <a:r>
              <a:rPr lang="nl-NL" sz="1200" b="1" u="sng" dirty="0"/>
              <a:t>van</a:t>
            </a:r>
            <a:r>
              <a:rPr lang="nl-NL" sz="1200" dirty="0"/>
              <a:t> bedrijventerreinen (vastgoed en grond).</a:t>
            </a:r>
          </a:p>
          <a:p>
            <a:pPr>
              <a:defRPr/>
            </a:pPr>
            <a:endParaRPr lang="nl-NL" sz="1200" dirty="0"/>
          </a:p>
          <a:p>
            <a:pPr>
              <a:defRPr/>
            </a:pPr>
            <a:r>
              <a:rPr lang="nl-NL" sz="1200" dirty="0"/>
              <a:t>Daarnaast </a:t>
            </a:r>
            <a:r>
              <a:rPr lang="nl-NL" sz="1200" b="1" u="sng" dirty="0"/>
              <a:t>indirecte/maatschappelijke/toekomstwaarde </a:t>
            </a:r>
            <a:r>
              <a:rPr lang="nl-NL" sz="1200" dirty="0"/>
              <a:t>met:</a:t>
            </a:r>
          </a:p>
          <a:p>
            <a:pPr>
              <a:defRPr/>
            </a:pPr>
            <a:endParaRPr lang="nl-NL" sz="1200" dirty="0"/>
          </a:p>
          <a:p>
            <a:pPr marL="214313" indent="-214313">
              <a:buBlip>
                <a:blip r:embed="rId2"/>
              </a:buBlip>
              <a:defRPr/>
            </a:pPr>
            <a:r>
              <a:rPr lang="nl-NL" sz="1200" dirty="0"/>
              <a:t>Financieel-economische waardering van </a:t>
            </a:r>
            <a:r>
              <a:rPr lang="nl-NL" sz="1200" b="1" u="sng" dirty="0"/>
              <a:t>ecosysteemdiensten</a:t>
            </a:r>
            <a:r>
              <a:rPr lang="nl-NL" sz="1200" dirty="0"/>
              <a:t> (agrarische productie, regulering water, lucht en CO2 opslag, waarde natuurrecreatie) en</a:t>
            </a:r>
          </a:p>
          <a:p>
            <a:pPr marL="214313" indent="-214313">
              <a:buBlip>
                <a:blip r:embed="rId2"/>
              </a:buBlip>
              <a:defRPr/>
            </a:pPr>
            <a:r>
              <a:rPr lang="nl-NL" sz="1200" b="1" u="sng" dirty="0"/>
              <a:t>Paris </a:t>
            </a:r>
            <a:r>
              <a:rPr lang="nl-NL" sz="1200" b="1" u="sng" dirty="0" err="1"/>
              <a:t>Proof</a:t>
            </a:r>
            <a:r>
              <a:rPr lang="nl-NL" sz="1200" b="1" u="sng" dirty="0"/>
              <a:t> Ranking</a:t>
            </a:r>
            <a:r>
              <a:rPr lang="nl-NL" sz="1200" dirty="0"/>
              <a:t>: hoe verhoudt het huidige energiegebruik (aardgas en elektriciteit via het openbare net) zich tot de Parijse klimaatdoelstelling.</a:t>
            </a:r>
          </a:p>
          <a:p>
            <a:pPr marL="214313" indent="-214313">
              <a:buBlip>
                <a:blip r:embed="rId2"/>
              </a:buBlip>
              <a:defRPr/>
            </a:pPr>
            <a:r>
              <a:rPr lang="nl-NL" sz="1200" dirty="0"/>
              <a:t>Aangevuld met een </a:t>
            </a:r>
            <a:r>
              <a:rPr lang="nl-NL" sz="1200" b="1" u="sng" dirty="0"/>
              <a:t>typologie</a:t>
            </a:r>
            <a:r>
              <a:rPr lang="nl-NL" sz="1200" dirty="0"/>
              <a:t> uit ‘Werklandschappen van de toekomst’ (IVN, september 2022)</a:t>
            </a:r>
          </a:p>
          <a:p>
            <a:pPr>
              <a:defRPr/>
            </a:pPr>
            <a:endParaRPr lang="nl-NL" sz="1200" dirty="0"/>
          </a:p>
          <a:p>
            <a:endParaRPr lang="nl-NL" dirty="0"/>
          </a:p>
        </p:txBody>
      </p:sp>
      <p:sp>
        <p:nvSpPr>
          <p:cNvPr id="5" name="Tijdelijke aanduiding voor dianummer 4">
            <a:extLst>
              <a:ext uri="{FF2B5EF4-FFF2-40B4-BE49-F238E27FC236}">
                <a16:creationId xmlns:a16="http://schemas.microsoft.com/office/drawing/2014/main" id="{693D46BE-8086-5693-3499-1184AD00B380}"/>
              </a:ext>
            </a:extLst>
          </p:cNvPr>
          <p:cNvSpPr>
            <a:spLocks noGrp="1"/>
          </p:cNvSpPr>
          <p:nvPr>
            <p:ph type="sldNum" sz="quarter" idx="4"/>
          </p:nvPr>
        </p:nvSpPr>
        <p:spPr/>
        <p:txBody>
          <a:bodyPr/>
          <a:lstStyle/>
          <a:p>
            <a:pPr defTabSz="685800" fontAlgn="auto">
              <a:spcBef>
                <a:spcPts val="0"/>
              </a:spcBef>
              <a:spcAft>
                <a:spcPts val="0"/>
              </a:spcAft>
            </a:pPr>
            <a:fld id="{9AB2EAF3-F5E0-404A-912E-9CDA5D39FC67}" type="slidenum">
              <a:rPr lang="nl-NL" b="0">
                <a:solidFill>
                  <a:prstClr val="black"/>
                </a:solidFill>
              </a:rPr>
              <a:pPr defTabSz="685800" fontAlgn="auto">
                <a:spcBef>
                  <a:spcPts val="0"/>
                </a:spcBef>
                <a:spcAft>
                  <a:spcPts val="0"/>
                </a:spcAft>
              </a:pPr>
              <a:t>8</a:t>
            </a:fld>
            <a:endParaRPr lang="nl-NL" b="0" dirty="0">
              <a:solidFill>
                <a:prstClr val="black"/>
              </a:solidFill>
            </a:endParaRPr>
          </a:p>
        </p:txBody>
      </p:sp>
      <p:sp>
        <p:nvSpPr>
          <p:cNvPr id="6" name="Tijdelijke aanduiding voor inhoud 5">
            <a:extLst>
              <a:ext uri="{FF2B5EF4-FFF2-40B4-BE49-F238E27FC236}">
                <a16:creationId xmlns:a16="http://schemas.microsoft.com/office/drawing/2014/main" id="{A9FBAC66-F78D-1C65-110A-5CAAA06901B4}"/>
              </a:ext>
            </a:extLst>
          </p:cNvPr>
          <p:cNvSpPr>
            <a:spLocks noGrp="1"/>
          </p:cNvSpPr>
          <p:nvPr>
            <p:ph sz="quarter" idx="13"/>
          </p:nvPr>
        </p:nvSpPr>
        <p:spPr>
          <a:xfrm>
            <a:off x="4864694" y="1431846"/>
            <a:ext cx="1625321" cy="45899"/>
          </a:xfrm>
          <a:solidFill>
            <a:srgbClr val="F16522"/>
          </a:solidFill>
        </p:spPr>
        <p:txBody>
          <a:bodyPr/>
          <a:lstStyle/>
          <a:p>
            <a:endParaRPr lang="nl-NL" dirty="0"/>
          </a:p>
        </p:txBody>
      </p:sp>
      <p:sp>
        <p:nvSpPr>
          <p:cNvPr id="8" name="Tijdelijke aanduiding voor tekst 7">
            <a:extLst>
              <a:ext uri="{FF2B5EF4-FFF2-40B4-BE49-F238E27FC236}">
                <a16:creationId xmlns:a16="http://schemas.microsoft.com/office/drawing/2014/main" id="{40495F91-2687-048B-CD5B-91B00A8CF786}"/>
              </a:ext>
            </a:extLst>
          </p:cNvPr>
          <p:cNvSpPr>
            <a:spLocks noGrp="1"/>
          </p:cNvSpPr>
          <p:nvPr>
            <p:ph type="body" sz="quarter" idx="12"/>
          </p:nvPr>
        </p:nvSpPr>
        <p:spPr>
          <a:xfrm>
            <a:off x="4864693" y="1671237"/>
            <a:ext cx="4044755" cy="3912794"/>
          </a:xfrm>
        </p:spPr>
        <p:txBody>
          <a:bodyPr/>
          <a:lstStyle/>
          <a:p>
            <a:r>
              <a:rPr lang="nl-NL" sz="1200" dirty="0">
                <a:solidFill>
                  <a:srgbClr val="F16522"/>
                </a:solidFill>
              </a:rPr>
              <a:t>Verhouding tussen Waarde </a:t>
            </a:r>
            <a:r>
              <a:rPr lang="nl-NL" sz="1200" b="1" u="sng" dirty="0">
                <a:solidFill>
                  <a:srgbClr val="F16522"/>
                </a:solidFill>
              </a:rPr>
              <a:t>op</a:t>
            </a:r>
            <a:r>
              <a:rPr lang="nl-NL" sz="1200" dirty="0">
                <a:solidFill>
                  <a:srgbClr val="F16522"/>
                </a:solidFill>
              </a:rPr>
              <a:t> en Waarde </a:t>
            </a:r>
            <a:r>
              <a:rPr lang="nl-NL" sz="1200" b="1" u="sng" dirty="0">
                <a:solidFill>
                  <a:srgbClr val="F16522"/>
                </a:solidFill>
              </a:rPr>
              <a:t>van</a:t>
            </a:r>
            <a:r>
              <a:rPr lang="nl-NL" sz="1200" dirty="0">
                <a:solidFill>
                  <a:srgbClr val="F16522"/>
                </a:solidFill>
              </a:rPr>
              <a:t>: </a:t>
            </a:r>
            <a:r>
              <a:rPr lang="nl-NL" sz="1200" b="1" u="sng" dirty="0">
                <a:solidFill>
                  <a:srgbClr val="F16522"/>
                </a:solidFill>
              </a:rPr>
              <a:t>Maatschappelijke meerwaarde</a:t>
            </a:r>
          </a:p>
          <a:p>
            <a:r>
              <a:rPr lang="nl-NL" sz="1200" dirty="0">
                <a:solidFill>
                  <a:srgbClr val="F16522"/>
                </a:solidFill>
              </a:rPr>
              <a:t>Draaien aan de knoppen als eigenaar/beheerder:</a:t>
            </a:r>
          </a:p>
          <a:p>
            <a:pPr marL="0" indent="0">
              <a:buNone/>
            </a:pPr>
            <a:r>
              <a:rPr lang="nl-NL" sz="1200" b="1" u="sng" dirty="0">
                <a:solidFill>
                  <a:srgbClr val="F16522"/>
                </a:solidFill>
              </a:rPr>
              <a:t>Steeds meer collectieve, gezamenlijke investeringen op bedrijventerreinen:</a:t>
            </a:r>
          </a:p>
          <a:p>
            <a:pPr>
              <a:buFontTx/>
              <a:buChar char="-"/>
            </a:pPr>
            <a:r>
              <a:rPr lang="nl-NL" sz="1200" dirty="0">
                <a:solidFill>
                  <a:srgbClr val="F16522"/>
                </a:solidFill>
              </a:rPr>
              <a:t>gemeente in de openbare ruimte en infrastructuur</a:t>
            </a:r>
          </a:p>
          <a:p>
            <a:pPr>
              <a:buFontTx/>
              <a:buChar char="-"/>
            </a:pPr>
            <a:r>
              <a:rPr lang="nl-NL" sz="1200" dirty="0">
                <a:solidFill>
                  <a:srgbClr val="F16522"/>
                </a:solidFill>
              </a:rPr>
              <a:t>vastgoedeigenaren en ondernemers in verduurzaming van    bedrijfsgebouwen en energietransitie</a:t>
            </a:r>
          </a:p>
          <a:p>
            <a:pPr marL="0" indent="0">
              <a:buNone/>
            </a:pPr>
            <a:r>
              <a:rPr lang="nl-NL" sz="1200" b="1" u="sng" dirty="0">
                <a:solidFill>
                  <a:srgbClr val="F16522"/>
                </a:solidFill>
              </a:rPr>
              <a:t>Ondernemers zullen in hun panden investeren, en daarmee in het terrein. Deze investeringen beogen een waardestijging of minimaal </a:t>
            </a:r>
            <a:r>
              <a:rPr lang="nl-NL" sz="1200" b="1" u="sng" dirty="0" err="1">
                <a:solidFill>
                  <a:srgbClr val="F16522"/>
                </a:solidFill>
              </a:rPr>
              <a:t>waardebehoud</a:t>
            </a:r>
            <a:r>
              <a:rPr lang="nl-NL" sz="1200" b="1" u="sng" dirty="0">
                <a:solidFill>
                  <a:srgbClr val="F16522"/>
                </a:solidFill>
              </a:rPr>
              <a:t>. Dan is het dus wel noodzakelijk dat de waarde en de waardeontwikkeling bekend zijn.</a:t>
            </a:r>
          </a:p>
          <a:p>
            <a:pPr marL="0" indent="0">
              <a:buNone/>
            </a:pPr>
            <a:r>
              <a:rPr lang="nl-NL" sz="1200" b="1" u="sng" dirty="0">
                <a:solidFill>
                  <a:srgbClr val="F16522"/>
                </a:solidFill>
              </a:rPr>
              <a:t>Het terrein vertegenwoordigt een waarde die als onderpand kan dienen voor het plegen van collectieve investeringen. De methodiek geeft inzicht in waarde beïnvloedende investeringen waarmee een bestuur van een ondernemersvereniging ook financiering kan organiseren.</a:t>
            </a:r>
          </a:p>
          <a:p>
            <a:pPr marL="0" indent="0">
              <a:buNone/>
            </a:pPr>
            <a:r>
              <a:rPr lang="nl-NL" sz="1200" b="1" u="sng" dirty="0">
                <a:solidFill>
                  <a:srgbClr val="F16522"/>
                </a:solidFill>
              </a:rPr>
              <a:t> </a:t>
            </a:r>
            <a:endParaRPr lang="nl-NL" sz="1200" dirty="0"/>
          </a:p>
        </p:txBody>
      </p:sp>
      <p:pic>
        <p:nvPicPr>
          <p:cNvPr id="9" name="Afbeelding 8">
            <a:extLst>
              <a:ext uri="{FF2B5EF4-FFF2-40B4-BE49-F238E27FC236}">
                <a16:creationId xmlns:a16="http://schemas.microsoft.com/office/drawing/2014/main" id="{620C08D3-9B43-DA7D-7FD8-0561AF7CF7F7}"/>
              </a:ext>
            </a:extLst>
          </p:cNvPr>
          <p:cNvPicPr>
            <a:picLocks noChangeAspect="1"/>
          </p:cNvPicPr>
          <p:nvPr/>
        </p:nvPicPr>
        <p:blipFill>
          <a:blip r:embed="rId3"/>
          <a:stretch>
            <a:fillRect/>
          </a:stretch>
        </p:blipFill>
        <p:spPr>
          <a:xfrm>
            <a:off x="183424" y="1432021"/>
            <a:ext cx="1632346" cy="45724"/>
          </a:xfrm>
          <a:prstGeom prst="rect">
            <a:avLst/>
          </a:prstGeom>
        </p:spPr>
      </p:pic>
      <p:sp>
        <p:nvSpPr>
          <p:cNvPr id="10" name="Tijdelijke aanduiding voor tekst 1">
            <a:extLst>
              <a:ext uri="{FF2B5EF4-FFF2-40B4-BE49-F238E27FC236}">
                <a16:creationId xmlns:a16="http://schemas.microsoft.com/office/drawing/2014/main" id="{86D86F80-8838-1792-2F5C-477E5B0080DC}"/>
              </a:ext>
            </a:extLst>
          </p:cNvPr>
          <p:cNvSpPr txBox="1">
            <a:spLocks/>
          </p:cNvSpPr>
          <p:nvPr/>
        </p:nvSpPr>
        <p:spPr>
          <a:xfrm>
            <a:off x="4795788" y="1090920"/>
            <a:ext cx="4905054" cy="278520"/>
          </a:xfrm>
          <a:prstGeom prst="rect">
            <a:avLst/>
          </a:prstGeom>
        </p:spPr>
        <p:txBody>
          <a:bodyPr/>
          <a:lstStyle>
            <a:lvl1pPr marL="0" indent="0" algn="l" defTabSz="914400" rtl="0" eaLnBrk="1" latinLnBrk="0" hangingPunct="1">
              <a:lnSpc>
                <a:spcPct val="90000"/>
              </a:lnSpc>
              <a:spcBef>
                <a:spcPts val="1000"/>
              </a:spcBef>
              <a:buFontTx/>
              <a:buNone/>
              <a:defRPr sz="2100" b="1" kern="1200">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Bef>
                <a:spcPts val="750"/>
              </a:spcBef>
              <a:spcAft>
                <a:spcPts val="0"/>
              </a:spcAft>
            </a:pPr>
            <a:r>
              <a:rPr lang="nl-NL" sz="1575" dirty="0">
                <a:solidFill>
                  <a:srgbClr val="F16522"/>
                </a:solidFill>
              </a:rPr>
              <a:t>Meerwaarde van de analyse</a:t>
            </a:r>
          </a:p>
        </p:txBody>
      </p:sp>
    </p:spTree>
    <p:extLst>
      <p:ext uri="{BB962C8B-B14F-4D97-AF65-F5344CB8AC3E}">
        <p14:creationId xmlns:p14="http://schemas.microsoft.com/office/powerpoint/2010/main" val="2122083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2F4E56F-6CDD-715C-3186-BC6D271AB86F}"/>
              </a:ext>
            </a:extLst>
          </p:cNvPr>
          <p:cNvSpPr>
            <a:spLocks noGrp="1"/>
          </p:cNvSpPr>
          <p:nvPr>
            <p:ph type="sldNum" sz="quarter" idx="4"/>
          </p:nvPr>
        </p:nvSpPr>
        <p:spPr/>
        <p:txBody>
          <a:bodyPr/>
          <a:lstStyle/>
          <a:p>
            <a:pPr defTabSz="685800" fontAlgn="auto">
              <a:spcBef>
                <a:spcPts val="0"/>
              </a:spcBef>
              <a:spcAft>
                <a:spcPts val="0"/>
              </a:spcAft>
            </a:pPr>
            <a:fld id="{9AB2EAF3-F5E0-404A-912E-9CDA5D39FC67}" type="slidenum">
              <a:rPr lang="nl-NL" b="0">
                <a:solidFill>
                  <a:prstClr val="black"/>
                </a:solidFill>
              </a:rPr>
              <a:pPr defTabSz="685800" fontAlgn="auto">
                <a:spcBef>
                  <a:spcPts val="0"/>
                </a:spcBef>
                <a:spcAft>
                  <a:spcPts val="0"/>
                </a:spcAft>
              </a:pPr>
              <a:t>9</a:t>
            </a:fld>
            <a:endParaRPr lang="nl-NL" b="0" dirty="0">
              <a:solidFill>
                <a:prstClr val="black"/>
              </a:solidFill>
            </a:endParaRPr>
          </a:p>
        </p:txBody>
      </p:sp>
      <p:pic>
        <p:nvPicPr>
          <p:cNvPr id="3" name="Afbeelding 2">
            <a:extLst>
              <a:ext uri="{FF2B5EF4-FFF2-40B4-BE49-F238E27FC236}">
                <a16:creationId xmlns:a16="http://schemas.microsoft.com/office/drawing/2014/main" id="{28930D96-C802-4C0B-9995-06203AB8EE6C}"/>
              </a:ext>
            </a:extLst>
          </p:cNvPr>
          <p:cNvPicPr>
            <a:picLocks noChangeAspect="1"/>
          </p:cNvPicPr>
          <p:nvPr/>
        </p:nvPicPr>
        <p:blipFill>
          <a:blip r:embed="rId2"/>
          <a:stretch>
            <a:fillRect/>
          </a:stretch>
        </p:blipFill>
        <p:spPr>
          <a:xfrm>
            <a:off x="700503" y="907324"/>
            <a:ext cx="8079425" cy="5043353"/>
          </a:xfrm>
          <a:prstGeom prst="rect">
            <a:avLst/>
          </a:prstGeom>
        </p:spPr>
      </p:pic>
    </p:spTree>
    <p:extLst>
      <p:ext uri="{BB962C8B-B14F-4D97-AF65-F5344CB8AC3E}">
        <p14:creationId xmlns:p14="http://schemas.microsoft.com/office/powerpoint/2010/main" val="3975070595"/>
      </p:ext>
    </p:extLst>
  </p:cSld>
  <p:clrMapOvr>
    <a:masterClrMapping/>
  </p:clrMapOvr>
</p:sld>
</file>

<file path=ppt/theme/theme1.xml><?xml version="1.0" encoding="utf-8"?>
<a:theme xmlns:a="http://schemas.openxmlformats.org/drawingml/2006/main" name="11_TitelpaginaDRV">
  <a:themeElements>
    <a:clrScheme name="11_TitelpaginaD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TitelpaginaD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11_TitelpaginaD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TitelpaginaD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TitelpaginaD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TitelpaginaD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TitelpaginaD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TitelpaginaD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TitelpaginaD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TitelpaginaD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TitelpaginaD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TitelpaginaD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TitelpaginaD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TitelpaginaD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DRV_Leven en werken  -  Compatibiliteitsmodus" id="{E107F284-CB8A-4C5B-B323-EFEAE476D164}" vid="{49166E61-C963-4E88-8FC6-3D44C38BEAB0}"/>
    </a:ext>
  </a:extLst>
</a:theme>
</file>

<file path=ppt/theme/theme2.xml><?xml version="1.0" encoding="utf-8"?>
<a:theme xmlns:a="http://schemas.openxmlformats.org/drawingml/2006/main" name="6_Standaardontwerp">
  <a:themeElements>
    <a:clrScheme name="6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6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DRV_Leven en werken  -  Compatibiliteitsmodus" id="{E107F284-CB8A-4C5B-B323-EFEAE476D164}" vid="{307EFDD2-840D-418B-97D8-04D424880E98}"/>
    </a:ext>
  </a:extLst>
</a:theme>
</file>

<file path=ppt/theme/theme3.xml><?xml version="1.0" encoding="utf-8"?>
<a:theme xmlns:a="http://schemas.openxmlformats.org/drawingml/2006/main" name="2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uisstijl CLOK">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16522"/>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TitelpaginaDRV">
  <a:themeElements>
    <a:clrScheme name="6_TitelpaginaD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TitelpaginaD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6_TitelpaginaD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itelpaginaD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TitelpaginaD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TitelpaginaD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TitelpaginaD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TitelpaginaD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TitelpaginaD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TitelpaginaD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TitelpaginaD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TitelpaginaD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TitelpaginaD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TitelpaginaD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DRV_Leven en werken_foto woningbouw  -  Compatibiliteitsmodus" id="{818A78C7-F157-4825-9A94-0B6A67D199A1}" vid="{FCE3C617-26DB-47E1-B309-2A9899798DF1}"/>
    </a:ext>
  </a:extLst>
</a:theme>
</file>

<file path=ppt/theme/theme5.xml><?xml version="1.0" encoding="utf-8"?>
<a:theme xmlns:a="http://schemas.openxmlformats.org/drawingml/2006/main" name="7_Standaardontwerp">
  <a:themeElements>
    <a:clrScheme name="7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7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DRV_Leven en werken_foto woningbouw  -  Compatibiliteitsmodus" id="{818A78C7-F157-4825-9A94-0B6A67D199A1}" vid="{4B8B402E-4511-4B3D-9BA4-801D341D08B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110111 PresentatieDRV_1">
  <a:themeElements>
    <a:clrScheme name="1_110111 PresentatieDRV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110111 PresentatieDRV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1_110111 PresentatieDRV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110111 PresentatieDRV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110111 PresentatieDRV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110111 PresentatieDRV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110111 PresentatieDRV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110111 PresentatieDRV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110111 PresentatieDRV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110111 PresentatieDRV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110111 PresentatieDRV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110111 PresentatieDRV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110111 PresentatieDRV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110111 PresentatieDRV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DRV_Over De Ronde Venen_foto koeien  -  Compatibiliteitsmodus" id="{87CD571D-9201-42D7-9B8F-9E8B1421D736}" vid="{324DA451-66B2-4F10-8C11-679755F3CD36}"/>
    </a:ext>
  </a:extLst>
</a:theme>
</file>

<file path=ppt/theme/theme8.xml><?xml version="1.0" encoding="utf-8"?>
<a:theme xmlns:a="http://schemas.openxmlformats.org/drawingml/2006/main" name="2_Standaardontwerp">
  <a:themeElements>
    <a:clrScheme name="2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altLang="nl-NL" sz="16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2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DRV_Over De Ronde Venen_foto koeien  -  Compatibiliteitsmodus" id="{87CD571D-9201-42D7-9B8F-9E8B1421D736}" vid="{ACE9C2EC-CB78-4BCA-8506-6912A353F8CC}"/>
    </a:ext>
  </a:extLst>
</a:theme>
</file>

<file path=ppt/theme/theme9.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35c32fe-7e57-4a09-af3c-4c27c31eb838" xsi:nil="true"/>
    <SharedWithUsers xmlns="735c32fe-7e57-4a09-af3c-4c27c31eb838">
      <UserInfo>
        <DisplayName>Peter Kerklaan</DisplayName>
        <AccountId>544</AccountId>
        <AccountType/>
      </UserInfo>
      <UserInfo>
        <DisplayName>Kim van der Kroft</DisplayName>
        <AccountId>489</AccountId>
        <AccountType/>
      </UserInfo>
    </SharedWithUsers>
    <lcf76f155ced4ddcb4097134ff3c332f xmlns="4f84e1f7-2bb8-4cfb-950b-58015159457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E80CA311488F469114F03C62CAC739" ma:contentTypeVersion="15" ma:contentTypeDescription="Een nieuw document maken." ma:contentTypeScope="" ma:versionID="5dc1bc07b63fda1ad73bf6d0bbef7cd7">
  <xsd:schema xmlns:xsd="http://www.w3.org/2001/XMLSchema" xmlns:xs="http://www.w3.org/2001/XMLSchema" xmlns:p="http://schemas.microsoft.com/office/2006/metadata/properties" xmlns:ns2="4f84e1f7-2bb8-4cfb-950b-58015159457f" xmlns:ns3="735c32fe-7e57-4a09-af3c-4c27c31eb838" targetNamespace="http://schemas.microsoft.com/office/2006/metadata/properties" ma:root="true" ma:fieldsID="0d7f87b0210809177d7df72af1a36400" ns2:_="" ns3:_="">
    <xsd:import namespace="4f84e1f7-2bb8-4cfb-950b-58015159457f"/>
    <xsd:import namespace="735c32fe-7e57-4a09-af3c-4c27c31eb8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4e1f7-2bb8-4cfb-950b-5801515945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12554b14-011f-4864-8a2b-03e19820562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5c32fe-7e57-4a09-af3c-4c27c31eb83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8923d2-539e-4381-a92e-bbc65a2769bb}" ma:internalName="TaxCatchAll" ma:showField="CatchAllData" ma:web="735c32fe-7e57-4a09-af3c-4c27c31eb83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0E938-2B0B-4638-AD78-DDA602D665E7}">
  <ds:schemaRefs>
    <ds:schemaRef ds:uri="http://schemas.microsoft.com/sharepoint/v3/contenttype/forms"/>
  </ds:schemaRefs>
</ds:datastoreItem>
</file>

<file path=customXml/itemProps2.xml><?xml version="1.0" encoding="utf-8"?>
<ds:datastoreItem xmlns:ds="http://schemas.openxmlformats.org/officeDocument/2006/customXml" ds:itemID="{F5E3C824-9B28-4A43-AA36-98A954C5DDF8}">
  <ds:schemaRefs>
    <ds:schemaRef ds:uri="http://purl.org/dc/dcmitype/"/>
    <ds:schemaRef ds:uri="735c32fe-7e57-4a09-af3c-4c27c31eb838"/>
    <ds:schemaRef ds:uri="http://schemas.microsoft.com/office/2006/metadata/properties"/>
    <ds:schemaRef ds:uri="4f84e1f7-2bb8-4cfb-950b-58015159457f"/>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11B073E0-FD9C-4316-BE4B-8C6A29AFDF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84e1f7-2bb8-4cfb-950b-58015159457f"/>
    <ds:schemaRef ds:uri="735c32fe-7e57-4a09-af3c-4c27c31eb8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 DRV_Leven en werken</Template>
  <TotalTime>689</TotalTime>
  <Words>1883</Words>
  <Application>Microsoft Office PowerPoint</Application>
  <PresentationFormat>Diavoorstelling (4:3)</PresentationFormat>
  <Paragraphs>839</Paragraphs>
  <Slides>72</Slides>
  <Notes>0</Notes>
  <HiddenSlides>0</HiddenSlides>
  <MMClips>0</MMClips>
  <ScaleCrop>false</ScaleCrop>
  <HeadingPairs>
    <vt:vector size="6" baseType="variant">
      <vt:variant>
        <vt:lpstr>Gebruikte lettertypen</vt:lpstr>
      </vt:variant>
      <vt:variant>
        <vt:i4>7</vt:i4>
      </vt:variant>
      <vt:variant>
        <vt:lpstr>Thema</vt:lpstr>
      </vt:variant>
      <vt:variant>
        <vt:i4>8</vt:i4>
      </vt:variant>
      <vt:variant>
        <vt:lpstr>Diatitels</vt:lpstr>
      </vt:variant>
      <vt:variant>
        <vt:i4>72</vt:i4>
      </vt:variant>
    </vt:vector>
  </HeadingPairs>
  <TitlesOfParts>
    <vt:vector size="87" baseType="lpstr">
      <vt:lpstr>Arial</vt:lpstr>
      <vt:lpstr>Arial Bold</vt:lpstr>
      <vt:lpstr>Calibri</vt:lpstr>
      <vt:lpstr>Dejanire Headline Light</vt:lpstr>
      <vt:lpstr>ITC Avant Garde Pro Md</vt:lpstr>
      <vt:lpstr>Poppins</vt:lpstr>
      <vt:lpstr>Wingdings</vt:lpstr>
      <vt:lpstr>11_TitelpaginaDRV</vt:lpstr>
      <vt:lpstr>6_Standaardontwerp</vt:lpstr>
      <vt:lpstr>2_Aangepast ontwerp</vt:lpstr>
      <vt:lpstr>6_TitelpaginaDRV</vt:lpstr>
      <vt:lpstr>7_Standaardontwerp</vt:lpstr>
      <vt:lpstr>Office Theme</vt:lpstr>
      <vt:lpstr>1_110111 PresentatieDRV_1</vt:lpstr>
      <vt:lpstr>2_Standaardontwerp</vt:lpstr>
      <vt:lpstr>Toekomstbestendig bedrijventerrein Mijdrecht 13 februari 2024</vt:lpstr>
      <vt:lpstr>PowerPoint-presentatie</vt:lpstr>
      <vt:lpstr>PowerPoint-presentatie</vt:lpstr>
      <vt:lpstr>Anja Vijselaar Wethouder Gemeente De Ronde Venen Daniël Storm Voorzitter VIB De Ronde Venen</vt:lpstr>
      <vt:lpstr>Verandering als enige constante</vt:lpstr>
      <vt:lpstr>PowerPoint-presentatie</vt:lpstr>
      <vt:lpstr>PowerPoint-presentatie</vt:lpstr>
      <vt:lpstr>PowerPoint-presentatie</vt:lpstr>
      <vt:lpstr>PowerPoint-presentatie</vt:lpstr>
      <vt:lpstr>PowerPoint-presentatie</vt:lpstr>
      <vt:lpstr>PowerPoint-presentatie</vt:lpstr>
      <vt:lpstr>PowerPoint-presentatie</vt:lpstr>
      <vt:lpstr>Toekomstbestendig bedrijventerrein Mijdrecht 13 februari 2024</vt:lpstr>
      <vt:lpstr>PowerPoint-presentatie</vt:lpstr>
      <vt:lpstr>Waarom een uitvoeringsplan?</vt:lpstr>
      <vt:lpstr>Mobiliteits- en Verkeersveiligheidsplan</vt:lpstr>
      <vt:lpstr>Hoe komen we tot een uitvoeringsplan? (1)</vt:lpstr>
      <vt:lpstr>Hoe komen we tot een uitvoeringsplan? (2)</vt:lpstr>
      <vt:lpstr>Hoe komen we tot een uitvoeringsplan? (3)</vt:lpstr>
      <vt:lpstr>Planning</vt:lpstr>
      <vt:lpstr>Toekomstbestendig bedrijventerrein Mijdrecht 13 februari 2024</vt:lpstr>
      <vt:lpstr>PowerPoint-presentatie</vt:lpstr>
      <vt:lpstr>PowerPoint-presentatie</vt:lpstr>
      <vt:lpstr>PowerPoint-presentatie</vt:lpstr>
      <vt:lpstr>PowerPoint-presentatie</vt:lpstr>
      <vt:lpstr>PowerPoint-presentatie</vt:lpstr>
      <vt:lpstr>PowerPoint-presentatie</vt:lpstr>
      <vt:lpstr>PowerPoint-presentatie</vt:lpstr>
      <vt:lpstr>Toekomstbestendig bedrijventerrein Mijdrecht 13 februari 2024</vt:lpstr>
      <vt:lpstr>PowerPoint-presentatie</vt:lpstr>
      <vt:lpstr>Programma</vt:lpstr>
      <vt:lpstr>Congestie – Een snel groeiend probleem</vt:lpstr>
      <vt:lpstr>Congestie – Laatste verwachting</vt:lpstr>
      <vt:lpstr>Wat betekent dit voor bedrijventerrein Mijdrecht</vt:lpstr>
      <vt:lpstr>Wat gebeurt er op bedrijventerrein Mijdrecht</vt:lpstr>
      <vt:lpstr>Onderzoek energiehub</vt:lpstr>
      <vt:lpstr>Onderzoek energiehub</vt:lpstr>
      <vt:lpstr>Onderzoek energiehub</vt:lpstr>
      <vt:lpstr>Onderzoek energiehub</vt:lpstr>
      <vt:lpstr>Onderzoek energiehub</vt:lpstr>
      <vt:lpstr>Onderzoek energiehub</vt:lpstr>
      <vt:lpstr>Onderzoek energiehub</vt:lpstr>
      <vt:lpstr>Onderzoek energiehub</vt:lpstr>
      <vt:lpstr>Onderzoek energiehub</vt:lpstr>
      <vt:lpstr>Hoe nu verder?</vt:lpstr>
      <vt:lpstr>Toekomstbestendig bedrijventerrein Mijdrecht 13 februari 2024</vt:lpstr>
      <vt:lpstr>PowerPoint-presentatie</vt:lpstr>
      <vt:lpstr>Aanleiding Bedrijventerreinenstrategie</vt:lpstr>
      <vt:lpstr>Doel Bedrijventerreinenstrategie</vt:lpstr>
      <vt:lpstr>Planning Bedrijventerreinenstrategie</vt:lpstr>
      <vt:lpstr>Toekomstbestendig bedrijventerrein Mijdrecht 13 februari 2024</vt:lpstr>
      <vt:lpstr>PowerPoint-presentatie</vt:lpstr>
      <vt:lpstr>PowerPoint-presentatie</vt:lpstr>
      <vt:lpstr>UITGANGSPUNTEN UITGIFTE</vt:lpstr>
      <vt:lpstr>PowerPoint-presentatie</vt:lpstr>
      <vt:lpstr>VOORLOPIGE PLANNING</vt:lpstr>
      <vt:lpstr>ACTIVITEITEN 2024 </vt:lpstr>
      <vt:lpstr>RISICO’S</vt:lpstr>
      <vt:lpstr>COMMUNICATIE MET U EN OVERIGE BELANGHEBBENDEN </vt:lpstr>
      <vt:lpstr>BEDENK EEN NAAM VOOR HET NIEUWE BEDRIJVENTERREIN</vt:lpstr>
      <vt:lpstr>Toekomstbestendig bedrijventerrein Mijdrecht 13 februari 2024</vt:lpstr>
      <vt:lpstr>PowerPoint-presentatie</vt:lpstr>
      <vt:lpstr>Waarom een beeldkwaliteitsplan?</vt:lpstr>
      <vt:lpstr>Hoe zien we het terug op het bedrijventerrein?</vt:lpstr>
      <vt:lpstr>Hoe gaan we het doen?</vt:lpstr>
      <vt:lpstr>Toekomstbestendig bedrijventerrein Mijdrecht 13 februari 2024</vt:lpstr>
      <vt:lpstr>PowerPoint-presentatie</vt:lpstr>
      <vt:lpstr>Actieplan voor een toekomstbestendig bedrijventerrein</vt:lpstr>
      <vt:lpstr>PowerPoint-presentatie</vt:lpstr>
      <vt:lpstr>Hoe nu verder</vt:lpstr>
      <vt:lpstr>Maar nu eerst:</vt:lpstr>
      <vt:lpstr>Wil je presentatie downloaden? Dat kan via onderstaande QR-code: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Bedrijventerreinenstrategie</dc:title>
  <dc:creator>Geert Kievit</dc:creator>
  <cp:lastModifiedBy>Geert Kievit</cp:lastModifiedBy>
  <cp:revision>6</cp:revision>
  <dcterms:created xsi:type="dcterms:W3CDTF">2024-02-10T08:15:24Z</dcterms:created>
  <dcterms:modified xsi:type="dcterms:W3CDTF">2024-02-13T12:23:49Z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0x010100DFE80CA311488F469114F03C62CAC739</vt:lpwstr>
  </property>
  <property fmtid="{D5CDD505-2E9C-101B-9397-08002B2CF9AE}" pid="3" name="_dlc_DocIdItemGuid">
    <vt:lpwstr>2b3cdd50-8bc5-4398-9947-c1a80ce2e825</vt:lpwstr>
  </property>
  <property fmtid="{D5CDD505-2E9C-101B-9397-08002B2CF9AE}" pid="4" name="MediaServiceImageTags">
    <vt:lpwstr/>
  </property>
</Properties>
</file>